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7" r:id="rId6"/>
    <p:sldId id="266" r:id="rId7"/>
    <p:sldId id="257" r:id="rId8"/>
    <p:sldId id="268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9831-E1E6-4E42-BEC7-31ADC55A2F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EB3B-F322-487D-92FE-4C07840BC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в Чувашской Республике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4755" cy="1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Зам\Documents\Республик трехсторон комиссия\Соглашение 2014-2016\Соглашение\fil_680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942" y="1772816"/>
            <a:ext cx="6951458" cy="4521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363272" cy="626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88"/>
                <a:gridCol w="3439348"/>
                <a:gridCol w="1390375"/>
                <a:gridCol w="2791261"/>
              </a:tblGrid>
              <a:tr h="772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Наименование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Срок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исполнитель</a:t>
                      </a:r>
                    </a:p>
                  </a:txBody>
                  <a:tcPr marL="68580" marR="68580" marT="0" marB="0"/>
                </a:tc>
              </a:tr>
              <a:tr h="447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129608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выполнении «майских» указов Президента Российской Федерации в части повышения заработной платы работником бюджетной сферы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II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Чувашии, Минздрав Чувашии, Минобразования Чувашии, Минкультуры Чувашии, республиканские отраслевые организации профсоюзов работников госучреждений, здравоохранения, образования, культуры*</a:t>
                      </a:r>
                    </a:p>
                  </a:txBody>
                  <a:tcPr marL="68580" marR="68580" marT="0" marB="0"/>
                </a:tc>
              </a:tr>
              <a:tr h="169423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Об обеспечении безопасных условий труда и профилактика производственного травматизма в Чувашской Республике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Чувашии,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Государственная инспекция труда в Чувашской Республике*,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Государственное учреждение - региональное отделение Фонда социального страхования Российской Федерации по Чувашской Республике*</a:t>
                      </a:r>
                    </a:p>
                  </a:txBody>
                  <a:tcPr marL="68580" marR="68580" marT="0" marB="0"/>
                </a:tc>
              </a:tr>
              <a:tr h="68292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 реализации мероприятий по неформальной занятости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Минтруд Чувашии, Управление Федеральной налоговой службы России по Чувашской Республике*</a:t>
                      </a: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 поддержке и развитии субъектов малого и среднего предпринимательства в муниципальных районах и городских округах Чувашской Республики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органы местного самоуправления*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507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456384"/>
                <a:gridCol w="1512168"/>
                <a:gridCol w="26026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исполнитель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практике работы территориальных трехсторонних комиссий по регулированию социально-трудовых отношений </a:t>
                      </a:r>
                      <a:endParaRPr lang="ru-RU" sz="13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30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Координаторы территориальных комиссий*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Об организации работы по профилактике ВИЧ/СПИДА на рабочих местах и недопущению дискриминации и стигматизации в трудовых коллективах лиц, живущих с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ВИЧ-инфекцией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квартал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Минздрав Чувашии,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Минтруд Чувашии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 ситуации на рынке труда и трудоустройство граждан предпенсионного возраста. Соблюдение трудовых прав граждан предпенсионного возраста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III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Чувашии,</a:t>
                      </a: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 Государственная инспекция труда в Чувашской Республике*, Прокуратура Чувашской Республики*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подведении итогов регионального этапа конкурса «Российская организация высокой социальной эффективности» и выдвижении кандидатур для участия в федеральном этапе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конкурса</a:t>
                      </a:r>
                    </a:p>
                    <a:p>
                      <a:pPr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30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96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456384"/>
                <a:gridCol w="1368152"/>
                <a:gridCol w="274664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исполнитель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проекте Республиканского соглашения о социальном партнерстве между Кабинетом Министров Чувашской Республики, Союзом «Региональное объединение работодателей Чувашской Республики» и Союзом «Чувашское республиканское объединение организаций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профсоюзов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Чувашрессовпроф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» на 2020-2022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Чувашии, Торгово-промышленная палата Чувашской Республики*, Чувашское республиканское объединение организаций профсоюзов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Чувашрессовпроф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»*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 ходе реализации пилотного проекта Фонда социального страхования Российской Федерации «Прямые выплаты»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Государственное учреждение - региональное отделение Фонда социального страхования Российской Федерации по Чувашской Республике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*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ходе реализации регионального проекта «Демография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30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Об итогах работы Республиканской трехсторонней комиссии по регулированию социально-трудовых отношений в 2019 году и плане работы на 2020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Координаторы Сторон Комиссии*, Минтруд Чувашии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0890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70976" cy="51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32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06" y="836712"/>
            <a:ext cx="896099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752528"/>
          </a:xfrm>
        </p:spPr>
        <p:txBody>
          <a:bodyPr>
            <a:normAutofit/>
          </a:bodyPr>
          <a:lstStyle/>
          <a:p>
            <a:r>
              <a:rPr lang="ru-RU" sz="6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br>
              <a:rPr lang="ru-RU" sz="6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 !</a:t>
            </a:r>
            <a:br>
              <a:rPr lang="ru-RU" sz="6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Зам\Desktop\картинки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3168352" cy="254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/>
            </a:r>
            <a:b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</a:b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Правовая основа деятельности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Указ Президента РФ (1992 год)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образование Российской трехсторонней комиссии по регулированию социально-трудовых отношений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(деятельность РТК регулировалась утверждаемыми Правительством РФ Положениями)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1999 год: - Федеральный закон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Российской трехсторонней комиссии по регулированию социально-трудовых отношений»</a:t>
            </a:r>
          </a:p>
          <a:p>
            <a:pPr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-  </a:t>
            </a: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Закон Чувашской Республики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социальном партнерстве»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- Указ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Чувашской Республики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 республиканской трехсторонней комиссии по регулированию социально-трудовых отношений»</a:t>
            </a:r>
            <a:endParaRPr lang="ru-RU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2002 год: Трудовой кодекс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Российской Федерации закрепил систему органов социального партнерства</a:t>
            </a:r>
          </a:p>
          <a:p>
            <a:pPr algn="just">
              <a:lnSpc>
                <a:spcPct val="100000"/>
              </a:lnSpc>
            </a:pP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2006 год: Закон Чувашской Республики 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«О социальном партнерстве» (</a:t>
            </a:r>
            <a:r>
              <a:rPr lang="ru-RU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новой редакции)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2009 год: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Указ Президента Чувашской Республики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дополнительных мерах по осуществлению взаимодействия с профсоюзными организациями»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0"/>
            <a:ext cx="9143280" cy="6857280"/>
          </a:xfrm>
          <a:prstGeom prst="frame">
            <a:avLst>
              <a:gd name="adj1" fmla="val 2722"/>
            </a:avLst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179512" y="116632"/>
            <a:ext cx="8784976" cy="1051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0" y="108000"/>
            <a:ext cx="9143280" cy="1232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600" b="1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Заключение Республиканского соглашения</a:t>
            </a:r>
            <a:endParaRPr lang="ru-RU" sz="3600" b="1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251640" y="980640"/>
            <a:ext cx="8640360" cy="532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343080" algn="just">
              <a:lnSpc>
                <a:spcPct val="100000"/>
              </a:lnSpc>
              <a:buBlip>
                <a:blip r:embed="rId2"/>
              </a:buBlip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360"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За период с 1992 - 2017 год было заключено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14 Республиканских соглашений: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1992 г</a:t>
            </a:r>
            <a:r>
              <a:rPr lang="ru-RU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 - двухстороннее</a:t>
            </a:r>
            <a:endParaRPr lang="ru-RU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1993 г. </a:t>
            </a:r>
            <a:r>
              <a:rPr lang="ru-RU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- двухстороннее</a:t>
            </a: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1994 </a:t>
            </a:r>
            <a:r>
              <a:rPr lang="ru-RU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г. </a:t>
            </a: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- трехстороннее</a:t>
            </a:r>
            <a:endParaRPr lang="ru-RU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1995 г. </a:t>
            </a: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-      -\-</a:t>
            </a: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1996г.   -      -\-</a:t>
            </a: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1997 </a:t>
            </a:r>
            <a:r>
              <a:rPr lang="ru-RU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гг</a:t>
            </a:r>
            <a:r>
              <a:rPr lang="ru-RU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       -\- </a:t>
            </a:r>
            <a:endParaRPr lang="ru-RU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1998-1999 гг.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2000-2001 гг.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2002-2004 гг.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2005-2007 гг.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2008-2010 гг.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2011-2013 гг.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2014-2016 гг. </a:t>
            </a:r>
            <a:r>
              <a:rPr lang="ru-RU" b="1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(+ дополнительное соглашение)</a:t>
            </a:r>
          </a:p>
          <a:p>
            <a:pPr marL="343080" indent="-342360"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2017-2019 гг.</a:t>
            </a:r>
          </a:p>
          <a:p>
            <a:pPr marL="343080" indent="-342360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Подписанные территориальные соглашения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2018 году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867337"/>
          <a:ext cx="7416823" cy="590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86"/>
                <a:gridCol w="4286263"/>
                <a:gridCol w="2472274"/>
              </a:tblGrid>
              <a:tr h="61769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err="1" smtClean="0"/>
                        <a:t>п\п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города (района)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действия соглашения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Город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Алатырь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01.2018г.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Алатырский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02.2018г.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Шемуршинский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Козловский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Ибресинский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08.2018г.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Вурнарский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Моргаушский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Красночетайский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Аликовский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Канашский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</a:t>
                      </a:r>
                      <a:endParaRPr lang="ru-RU" dirty="0"/>
                    </a:p>
                  </a:txBody>
                  <a:tcPr/>
                </a:tc>
              </a:tr>
              <a:tr h="424223">
                <a:tc>
                  <a:txBody>
                    <a:bodyPr/>
                    <a:lstStyle/>
                    <a:p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Комсомольский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 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Мариинско-Посадский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</a:t>
                      </a:r>
                      <a:endParaRPr lang="ru-RU" dirty="0"/>
                    </a:p>
                  </a:txBody>
                  <a:tcPr/>
                </a:tc>
              </a:tr>
              <a:tr h="352969">
                <a:tc>
                  <a:txBody>
                    <a:bodyPr/>
                    <a:lstStyle/>
                    <a:p>
                      <a:r>
                        <a:rPr lang="ru-RU" dirty="0" smtClean="0"/>
                        <a:t>13.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Ядринский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</a:t>
                      </a:r>
                      <a:endParaRPr lang="ru-RU" dirty="0"/>
                    </a:p>
                  </a:txBody>
                  <a:tcPr/>
                </a:tc>
              </a:tr>
              <a:tr h="451712">
                <a:tc>
                  <a:txBody>
                    <a:bodyPr/>
                    <a:lstStyle/>
                    <a:p>
                      <a:r>
                        <a:rPr lang="ru-RU" dirty="0" smtClean="0"/>
                        <a:t>14.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Янтиковский</a:t>
                      </a:r>
                      <a:r>
                        <a:rPr lang="ru-RU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12.2018г.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dirty="0" smtClean="0"/>
              <a:t>Постановление</a:t>
            </a:r>
            <a:br>
              <a:rPr lang="ru-RU" b="1" dirty="0" smtClean="0"/>
            </a:br>
            <a:r>
              <a:rPr lang="ru-RU" b="1" dirty="0" smtClean="0"/>
              <a:t>Совета </a:t>
            </a:r>
            <a:r>
              <a:rPr lang="ru-RU" b="1" dirty="0" err="1" smtClean="0"/>
              <a:t>Чувашрессовпрофа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6 апреля 2017 г. № 3-2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ПОЛОЖЕНИЕ</a:t>
            </a:r>
          </a:p>
          <a:p>
            <a:pPr algn="ctr">
              <a:buNone/>
            </a:pPr>
            <a:r>
              <a:rPr lang="ru-RU" b="1" dirty="0" smtClean="0"/>
              <a:t>о координационном совете организаций профсоюзов - представительстве</a:t>
            </a:r>
            <a:br>
              <a:rPr lang="ru-RU" b="1" dirty="0" smtClean="0"/>
            </a:br>
            <a:r>
              <a:rPr lang="ru-RU" b="1" dirty="0" smtClean="0"/>
              <a:t>Союза «Чувашское республиканское объединение организаций</a:t>
            </a:r>
            <a:br>
              <a:rPr lang="ru-RU" b="1" dirty="0" smtClean="0"/>
            </a:br>
            <a:r>
              <a:rPr lang="ru-RU" b="1" dirty="0" smtClean="0"/>
              <a:t>профсоюзов «</a:t>
            </a:r>
            <a:r>
              <a:rPr lang="ru-RU" b="1" dirty="0" err="1" smtClean="0"/>
              <a:t>Чувашрессовпроф</a:t>
            </a:r>
            <a:r>
              <a:rPr lang="ru-RU" b="1" dirty="0" smtClean="0"/>
              <a:t>» в муниципальном образовании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1800" b="1" dirty="0" smtClean="0"/>
              <a:t>УТВЕРЖДЕНО</a:t>
            </a:r>
            <a:endParaRPr lang="ru-RU" sz="1800" dirty="0" smtClean="0"/>
          </a:p>
          <a:p>
            <a:pPr algn="r">
              <a:buNone/>
            </a:pPr>
            <a:r>
              <a:rPr lang="ru-RU" sz="1800" b="1" dirty="0" smtClean="0"/>
              <a:t>решением Собрания депутатов</a:t>
            </a:r>
            <a:endParaRPr lang="ru-RU" sz="1800" dirty="0" smtClean="0"/>
          </a:p>
          <a:p>
            <a:pPr algn="r">
              <a:buNone/>
            </a:pPr>
            <a:r>
              <a:rPr lang="ru-RU" sz="1800" b="1" u="sng" dirty="0" err="1" smtClean="0"/>
              <a:t>______________</a:t>
            </a:r>
            <a:r>
              <a:rPr lang="ru-RU" sz="1800" b="1" dirty="0" err="1" smtClean="0"/>
              <a:t>района</a:t>
            </a:r>
            <a:r>
              <a:rPr lang="ru-RU" sz="1800" b="1" dirty="0" smtClean="0"/>
              <a:t>(города)</a:t>
            </a:r>
            <a:endParaRPr lang="ru-RU" sz="1800" dirty="0" smtClean="0"/>
          </a:p>
          <a:p>
            <a:pPr algn="r">
              <a:buNone/>
            </a:pPr>
            <a:r>
              <a:rPr lang="ru-RU" sz="1800" b="1" dirty="0" smtClean="0"/>
              <a:t>от   </a:t>
            </a:r>
            <a:r>
              <a:rPr lang="ru-RU" sz="1800" b="1" u="sng" dirty="0" smtClean="0"/>
              <a:t>              </a:t>
            </a:r>
            <a:r>
              <a:rPr lang="ru-RU" sz="1800" b="1" dirty="0" smtClean="0"/>
              <a:t>    №_</a:t>
            </a:r>
            <a:r>
              <a:rPr lang="ru-RU" sz="1800" b="1" u="sng" dirty="0" smtClean="0"/>
              <a:t>_______</a:t>
            </a:r>
            <a:r>
              <a:rPr lang="ru-RU" sz="1800" b="1" dirty="0" smtClean="0"/>
              <a:t>___</a:t>
            </a:r>
            <a:endParaRPr lang="ru-RU" sz="1800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ПОЛОЖЕНИЕ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 территориальной трехсторонней комиссии по регулированию социально-трудовых отношений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0"/>
            <a:ext cx="9143280" cy="6857280"/>
          </a:xfrm>
          <a:prstGeom prst="frame">
            <a:avLst>
              <a:gd name="adj1" fmla="val 2722"/>
            </a:avLst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0" y="0"/>
            <a:ext cx="9143280" cy="763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Line 3"/>
          <p:cNvSpPr/>
          <p:nvPr/>
        </p:nvSpPr>
        <p:spPr>
          <a:xfrm>
            <a:off x="7452000" y="902160"/>
            <a:ext cx="360" cy="63396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Line 4"/>
          <p:cNvSpPr/>
          <p:nvPr/>
        </p:nvSpPr>
        <p:spPr>
          <a:xfrm>
            <a:off x="4499640" y="972720"/>
            <a:ext cx="360" cy="63396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Line 5"/>
          <p:cNvSpPr/>
          <p:nvPr/>
        </p:nvSpPr>
        <p:spPr>
          <a:xfrm>
            <a:off x="1547640" y="902160"/>
            <a:ext cx="360" cy="63396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" name="CustomShape 6"/>
          <p:cNvSpPr/>
          <p:nvPr/>
        </p:nvSpPr>
        <p:spPr>
          <a:xfrm>
            <a:off x="179640" y="620640"/>
            <a:ext cx="8712360" cy="492480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Координатор РТК</a:t>
            </a: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Моторин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Иван Борисович, Председатель Кабинета Министров Чувашской Республики</a:t>
            </a: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6012000" y="1254600"/>
            <a:ext cx="2879640" cy="2318416"/>
          </a:xfrm>
          <a:prstGeom prst="rect">
            <a:avLst/>
          </a:prstGeom>
          <a:ln>
            <a:solidFill>
              <a:srgbClr val="2D2DC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Сторона Комиссии, представляющая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республиканское объединение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работодателей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 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членов РТК,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представителей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республиканского объединения 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работодателей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3059832" y="1268760"/>
            <a:ext cx="2879648" cy="2304256"/>
          </a:xfrm>
          <a:prstGeom prst="rect">
            <a:avLst/>
          </a:prstGeom>
          <a:ln>
            <a:solidFill>
              <a:srgbClr val="2D2DC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Сторона Комиссии, представляющая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республиканское объединение 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профсоюзов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 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членов РТК,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представителей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республиканского объединения профсоюзов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187920" y="1254600"/>
            <a:ext cx="2807640" cy="2318416"/>
          </a:xfrm>
          <a:prstGeom prst="rect">
            <a:avLst/>
          </a:prstGeom>
          <a:ln>
            <a:solidFill>
              <a:srgbClr val="2D2DC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Сторона Комиссии, представляющая Правительство 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Чувашской Республики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10 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членов РТК,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представителей Правительства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Чувашской Республики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>
            <a:off x="3132000" y="1958760"/>
            <a:ext cx="2663640" cy="1398232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Координатор стороны Комиссии –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Коршунов Анатолий Валентинович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Председатель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Союза «Чувашское республиканское объединение организаций профсоюзов «</a:t>
            </a:r>
            <a:r>
              <a:rPr lang="ru-RU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Чувашрессовпроф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6084000" y="1958760"/>
            <a:ext cx="2735640" cy="1398232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Координатор стороны Комиссии –  </a:t>
            </a:r>
            <a:r>
              <a:rPr lang="ru-RU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Кустарин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Игорь Владимирович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Председатель Союза «Региональное объединение работодателей Чувашской Республики»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251640" y="1958760"/>
            <a:ext cx="2663640" cy="1398232"/>
          </a:xfrm>
          <a:prstGeom prst="rect">
            <a:avLst/>
          </a:prstGeom>
          <a:ln>
            <a:solidFill>
              <a:srgbClr val="00C79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Координатор стороны Комиссии –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Димитриев</a:t>
            </a: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Сергей Петрович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Министр труда и социальной защиты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Чувашской Республики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14"/>
          <p:cNvSpPr/>
          <p:nvPr/>
        </p:nvSpPr>
        <p:spPr>
          <a:xfrm>
            <a:off x="179512" y="4221088"/>
            <a:ext cx="8856360" cy="228456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3" name="CustomShape 15"/>
          <p:cNvSpPr/>
          <p:nvPr/>
        </p:nvSpPr>
        <p:spPr>
          <a:xfrm>
            <a:off x="179512" y="4365104"/>
            <a:ext cx="8712360" cy="287280"/>
          </a:xfrm>
          <a:prstGeom prst="rect">
            <a:avLst/>
          </a:prstGeom>
          <a:ln>
            <a:solidFill>
              <a:srgbClr val="0ACF99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Секретариат РТК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16"/>
          <p:cNvSpPr/>
          <p:nvPr/>
        </p:nvSpPr>
        <p:spPr>
          <a:xfrm>
            <a:off x="3131840" y="4797152"/>
            <a:ext cx="2736304" cy="79208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Секретарь профсоюзной стороны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7"/>
          <p:cNvSpPr/>
          <p:nvPr/>
        </p:nvSpPr>
        <p:spPr>
          <a:xfrm>
            <a:off x="179512" y="4797152"/>
            <a:ext cx="2808312" cy="79208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Ответственный секретарь РТК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19"/>
          <p:cNvSpPr/>
          <p:nvPr/>
        </p:nvSpPr>
        <p:spPr>
          <a:xfrm>
            <a:off x="6012160" y="4797152"/>
            <a:ext cx="2879528" cy="79208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Секретарь стороны работодателей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2"/>
          <p:cNvSpPr/>
          <p:nvPr/>
        </p:nvSpPr>
        <p:spPr>
          <a:xfrm>
            <a:off x="395536" y="5805264"/>
            <a:ext cx="8424936" cy="57528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Заседания республиканской трехсторонней комиссии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0"/>
          <p:cNvSpPr/>
          <p:nvPr/>
        </p:nvSpPr>
        <p:spPr>
          <a:xfrm>
            <a:off x="0" y="0"/>
            <a:ext cx="9143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Структура </a:t>
            </a:r>
            <a:r>
              <a:rPr lang="ru-RU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Республиканской 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трехсторонней комиссии 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b="1" u="sng" dirty="0" smtClean="0"/>
              <a:t>Примерный образец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3400" dirty="0" smtClean="0"/>
              <a:t>ПОСТАНОВЛЕНИЕ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О координаторе и членах территориальной трехсторонней</a:t>
            </a:r>
          </a:p>
          <a:p>
            <a:pPr>
              <a:buNone/>
            </a:pPr>
            <a:r>
              <a:rPr lang="ru-RU" sz="3400" dirty="0" smtClean="0"/>
              <a:t>комиссии по регулированию социально-трудовых </a:t>
            </a:r>
          </a:p>
          <a:p>
            <a:pPr>
              <a:buNone/>
            </a:pPr>
            <a:r>
              <a:rPr lang="ru-RU" sz="3400" dirty="0" smtClean="0"/>
              <a:t>отношений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	В соответствии с Законом Чувашской Республики «О социальном партнерстве» и Положением о территориальной трехсторонней комиссии </a:t>
            </a:r>
          </a:p>
          <a:p>
            <a:pPr>
              <a:buNone/>
            </a:pPr>
            <a:r>
              <a:rPr lang="ru-RU" sz="3400" dirty="0" smtClean="0"/>
              <a:t>        </a:t>
            </a:r>
            <a:r>
              <a:rPr lang="ru-RU" sz="3400" dirty="0" err="1" smtClean="0"/>
              <a:t>п</a:t>
            </a:r>
            <a:r>
              <a:rPr lang="ru-RU" sz="3400" dirty="0" smtClean="0"/>
              <a:t> о с т а </a:t>
            </a:r>
            <a:r>
              <a:rPr lang="ru-RU" sz="3400" dirty="0" err="1" smtClean="0"/>
              <a:t>н</a:t>
            </a:r>
            <a:r>
              <a:rPr lang="ru-RU" sz="3400" dirty="0" smtClean="0"/>
              <a:t> о в л я ю:</a:t>
            </a:r>
          </a:p>
          <a:p>
            <a:pPr marL="514350" indent="-514350">
              <a:buAutoNum type="arabicPeriod"/>
            </a:pPr>
            <a:r>
              <a:rPr lang="ru-RU" sz="3400" dirty="0" smtClean="0"/>
              <a:t>Координатором стороны администрации территориальной трехсторонней комиссии  назначить ___________________________________(ФИО, должность).</a:t>
            </a:r>
          </a:p>
          <a:p>
            <a:pPr marL="514350" indent="-514350">
              <a:buNone/>
            </a:pPr>
            <a:r>
              <a:rPr lang="ru-RU" sz="3400" dirty="0" smtClean="0"/>
              <a:t>2.       В целях формирования территориальной трехсторонней комиссии включить в ее состав со стороны администрации района(города) следующие кандидатуры:</a:t>
            </a:r>
          </a:p>
          <a:p>
            <a:pPr>
              <a:buNone/>
            </a:pPr>
            <a:r>
              <a:rPr lang="ru-RU" sz="3400" dirty="0" smtClean="0"/>
              <a:t>          1)_________________________________</a:t>
            </a:r>
          </a:p>
          <a:p>
            <a:pPr>
              <a:buNone/>
            </a:pPr>
            <a:r>
              <a:rPr lang="ru-RU" sz="3400" dirty="0" smtClean="0"/>
              <a:t>          2)_________________________________</a:t>
            </a:r>
          </a:p>
          <a:p>
            <a:pPr>
              <a:buNone/>
            </a:pPr>
            <a:r>
              <a:rPr lang="ru-RU" sz="3400" dirty="0" smtClean="0"/>
              <a:t>          3)_________________________________</a:t>
            </a:r>
          </a:p>
          <a:p>
            <a:pPr>
              <a:buNone/>
            </a:pPr>
            <a:r>
              <a:rPr lang="ru-RU" sz="3400" dirty="0" smtClean="0"/>
              <a:t>          4)_________________________________</a:t>
            </a:r>
          </a:p>
          <a:p>
            <a:pPr>
              <a:buNone/>
            </a:pPr>
            <a:r>
              <a:rPr lang="ru-RU" sz="3400" dirty="0" smtClean="0"/>
              <a:t>          5)_________________________________</a:t>
            </a:r>
          </a:p>
          <a:p>
            <a:pPr>
              <a:buNone/>
            </a:pPr>
            <a:r>
              <a:rPr lang="ru-RU" sz="3400" dirty="0" smtClean="0"/>
              <a:t>3.      Секретарем трехсторонней комиссии </a:t>
            </a:r>
            <a:r>
              <a:rPr lang="ru-RU" sz="3400" dirty="0" err="1" smtClean="0"/>
              <a:t>назначить___________</a:t>
            </a:r>
            <a:r>
              <a:rPr lang="ru-RU" sz="3400" dirty="0" smtClean="0"/>
              <a:t>(ФИО, должность) 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Глава администрации</a:t>
            </a:r>
          </a:p>
          <a:p>
            <a:pPr>
              <a:buNone/>
            </a:pPr>
            <a:r>
              <a:rPr lang="ru-RU" sz="3400" dirty="0" smtClean="0"/>
              <a:t>района(города)                                                                                                 ________________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Республиканской трехсторонней комиссии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33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672408"/>
                <a:gridCol w="1584176"/>
                <a:gridCol w="2530624"/>
              </a:tblGrid>
              <a:tr h="46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Срок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исполнитель</a:t>
                      </a:r>
                    </a:p>
                  </a:txBody>
                  <a:tcPr marL="68580" marR="68580" marT="0" marB="0"/>
                </a:tc>
              </a:tr>
              <a:tr h="4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192427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ходе выполнения Республиканского соглашения о социальном партнерстве между Кабинетом Министров Чувашской Республики, Союзом «Региональное объединение работодателей Чувашской Республики» и Союзом «Чувашское республиканское объединение организаций профсоюзов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Чувашрессовпроф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» на 2017-2019 годы по итогам работы за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Координаторы Сторон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Комиссии, органы исполнительной власти Чувашской Республики</a:t>
                      </a:r>
                    </a:p>
                  </a:txBody>
                  <a:tcPr marL="68580" marR="68580" marT="0" marB="0"/>
                </a:tc>
              </a:tr>
              <a:tr h="124419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принимаемых мерах по погашению задолженности по заработной плате в Чувашской Республике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квартал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latin typeface="Times New Roman"/>
                          <a:ea typeface="Times New Roman"/>
                        </a:rPr>
                        <a:t>Государственная инспекция труда в Чувашской Республике*, Прокуратура Чувашской Республики*, Минтруд Чувашии, органы местного самоуправления*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735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тарифах на электроэнергию, тепловую энергию, газ и пассажирские перевозки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Госслужба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Чувашии по конкурентной политике и тарифам, Минстрой Чувашии, Минфин Чувашии</a:t>
                      </a:r>
                    </a:p>
                  </a:txBody>
                  <a:tcPr marL="68580" marR="68580" marT="0" marB="0"/>
                </a:tc>
              </a:tr>
              <a:tr h="40020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О ходе подготовки к детской оздоровительной кампании на 2019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Минобразования Чувашии,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Минтруд Чувашии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953</Words>
  <Application>Microsoft Office PowerPoint</Application>
  <PresentationFormat>Экран (4:3)</PresentationFormat>
  <Paragraphs>272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Социальное партнерство в Чувашской Республике</vt:lpstr>
      <vt:lpstr> Правовая основа деятельности </vt:lpstr>
      <vt:lpstr>Слайд 3</vt:lpstr>
      <vt:lpstr>Подписанные территориальные соглашения в 2018 году</vt:lpstr>
      <vt:lpstr>Слайд 5</vt:lpstr>
      <vt:lpstr>Слайд 6</vt:lpstr>
      <vt:lpstr>Слайд 7</vt:lpstr>
      <vt:lpstr>Слайд 8</vt:lpstr>
      <vt:lpstr>План работы Республиканской трехсторонней комиссии на 2019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</dc:creator>
  <cp:lastModifiedBy>Зам</cp:lastModifiedBy>
  <cp:revision>114</cp:revision>
  <dcterms:created xsi:type="dcterms:W3CDTF">2018-02-06T07:47:38Z</dcterms:created>
  <dcterms:modified xsi:type="dcterms:W3CDTF">2019-03-12T06:52:32Z</dcterms:modified>
</cp:coreProperties>
</file>