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4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5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6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2" r:id="rId2"/>
    <p:sldMasterId id="2147483655" r:id="rId3"/>
    <p:sldMasterId id="2147483666" r:id="rId4"/>
    <p:sldMasterId id="2147483677" r:id="rId5"/>
    <p:sldMasterId id="2147483688" r:id="rId6"/>
    <p:sldMasterId id="2147483699" r:id="rId7"/>
    <p:sldMasterId id="2147483710" r:id="rId8"/>
    <p:sldMasterId id="2147483721" r:id="rId9"/>
    <p:sldMasterId id="2147483784" r:id="rId10"/>
    <p:sldMasterId id="2147483795" r:id="rId11"/>
    <p:sldMasterId id="2147483806" r:id="rId12"/>
    <p:sldMasterId id="2147483819" r:id="rId13"/>
    <p:sldMasterId id="2147483832" r:id="rId14"/>
    <p:sldMasterId id="2147483858" r:id="rId15"/>
    <p:sldMasterId id="2147483870" r:id="rId16"/>
    <p:sldMasterId id="2147483882" r:id="rId17"/>
    <p:sldMasterId id="2147483893" r:id="rId18"/>
  </p:sldMasterIdLst>
  <p:notesMasterIdLst>
    <p:notesMasterId r:id="rId30"/>
  </p:notesMasterIdLst>
  <p:handoutMasterIdLst>
    <p:handoutMasterId r:id="rId31"/>
  </p:handoutMasterIdLst>
  <p:sldIdLst>
    <p:sldId id="321" r:id="rId19"/>
    <p:sldId id="299" r:id="rId20"/>
    <p:sldId id="300" r:id="rId21"/>
    <p:sldId id="301" r:id="rId22"/>
    <p:sldId id="302" r:id="rId23"/>
    <p:sldId id="304" r:id="rId24"/>
    <p:sldId id="313" r:id="rId25"/>
    <p:sldId id="315" r:id="rId26"/>
    <p:sldId id="319" r:id="rId27"/>
    <p:sldId id="320" r:id="rId28"/>
    <p:sldId id="289" r:id="rId29"/>
  </p:sldIdLst>
  <p:sldSz cx="10693400" cy="7561263"/>
  <p:notesSz cx="9144000" cy="6858000"/>
  <p:defaultTextStyle>
    <a:defPPr>
      <a:defRPr lang="ru-RU"/>
    </a:defPPr>
    <a:lvl1pPr marL="0" algn="l" defTabSz="9839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1990" algn="l" defTabSz="9839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83985" algn="l" defTabSz="9839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75980" algn="l" defTabSz="9839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67974" algn="l" defTabSz="9839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59970" algn="l" defTabSz="9839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51957" algn="l" defTabSz="9839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43957" algn="l" defTabSz="9839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35951" algn="l" defTabSz="9839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04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анов Артем Сергеевич" initials="АА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CCFFFF"/>
    <a:srgbClr val="CCFF99"/>
    <a:srgbClr val="4C1000"/>
    <a:srgbClr val="82302E"/>
    <a:srgbClr val="FF6600"/>
    <a:srgbClr val="FFCC00"/>
    <a:srgbClr val="FFFF99"/>
    <a:srgbClr val="3399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87086" autoAdjust="0"/>
  </p:normalViewPr>
  <p:slideViewPr>
    <p:cSldViewPr>
      <p:cViewPr>
        <p:scale>
          <a:sx n="60" d="100"/>
          <a:sy n="60" d="100"/>
        </p:scale>
        <p:origin x="-1314" y="-72"/>
      </p:cViewPr>
      <p:guideLst>
        <p:guide orient="horz" pos="2404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2436" y="-11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958585798159188E-3"/>
                  <c:y val="-3.865628324402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3.3824247838520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ООО "Промтрактор-Промлит"</c:v>
                </c:pt>
                <c:pt idx="1">
                  <c:v>ОАО "ЧАЗ"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4.8199999999999994</c:v>
                </c:pt>
                <c:pt idx="1">
                  <c:v>61.3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2017 г., прогноз продаж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58585798159188E-3"/>
                  <c:y val="-4.348831864952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9328141622011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ООО "Промтрактор-Промлит"</c:v>
                </c:pt>
                <c:pt idx="1">
                  <c:v>ОАО "ЧАЗ"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1.6</c:v>
                </c:pt>
                <c:pt idx="1">
                  <c:v>49.2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935680"/>
        <c:axId val="154937216"/>
      </c:barChart>
      <c:catAx>
        <c:axId val="154935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54937216"/>
        <c:crosses val="autoZero"/>
        <c:auto val="1"/>
        <c:lblAlgn val="ctr"/>
        <c:lblOffset val="100"/>
        <c:noMultiLvlLbl val="0"/>
      </c:catAx>
      <c:valAx>
        <c:axId val="1549372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54935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реализации</c:v>
                </c:pt>
              </c:strCache>
            </c:strRef>
          </c:tx>
          <c:dLbls>
            <c:dLbl>
              <c:idx val="3"/>
              <c:layout>
                <c:manualLayout>
                  <c:x val="0.12795631108738595"/>
                  <c:y val="-9.2485970027354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ООО «Ниме-Пром 2»</c:v>
                </c:pt>
                <c:pt idx="1">
                  <c:v>ОАО  «АБС-ЗЭИМ Автоматизация»</c:v>
                </c:pt>
                <c:pt idx="2">
                  <c:v>ООО «Канмаш ДСО»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0.6763323648841727</c:v>
                </c:pt>
                <c:pt idx="1">
                  <c:v>0.20185113222088996</c:v>
                </c:pt>
                <c:pt idx="2">
                  <c:v>4.9230704699708382E-2</c:v>
                </c:pt>
                <c:pt idx="3">
                  <c:v>7.2585798195228993E-2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61677419253885724"/>
          <c:y val="5.0713026187973416E-2"/>
          <c:w val="0.34596468936941277"/>
          <c:h val="0.6663493942268522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326BB-649D-4AFA-8454-8E25C8E23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09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D2970-C4EE-4658-A0BC-292D95289CAA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60763-D67A-4BAF-BFB8-94274A8F55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0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1990" algn="l" defTabSz="98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3985" algn="l" defTabSz="98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5980" algn="l" defTabSz="98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7974" algn="l" defTabSz="98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59970" algn="l" defTabSz="98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51957" algn="l" defTabSz="98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43957" algn="l" defTabSz="98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35951" algn="l" defTabSz="9839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60763-D67A-4BAF-BFB8-94274A8F555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3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9ADC4-E866-4A8F-990B-D969F8007AD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9ADC4-E866-4A8F-990B-D969F8007AD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7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9ADC4-E866-4A8F-990B-D969F8007AD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99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60763-D67A-4BAF-BFB8-94274A8F555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8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60763-D67A-4BAF-BFB8-94274A8F555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0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60763-D67A-4BAF-BFB8-94274A8F555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4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49" y="1398869"/>
            <a:ext cx="3518055" cy="555745"/>
          </a:xfrm>
          <a:prstGeom prst="rect">
            <a:avLst/>
          </a:prstGeom>
        </p:spPr>
        <p:txBody>
          <a:bodyPr lIns="103083" tIns="51541" rIns="103083" bIns="51541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1398867"/>
            <a:ext cx="5977908" cy="5355512"/>
          </a:xfrm>
          <a:prstGeom prst="rect">
            <a:avLst/>
          </a:prstGeom>
        </p:spPr>
        <p:txBody>
          <a:bodyPr lIns="103083" tIns="51541" rIns="103083" bIns="51541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49" y="2192789"/>
            <a:ext cx="3518055" cy="4561590"/>
          </a:xfrm>
          <a:prstGeom prst="rect">
            <a:avLst/>
          </a:prstGeom>
        </p:spPr>
        <p:txBody>
          <a:bodyPr lIns="103083" tIns="51541" rIns="103083" bIns="51541"/>
          <a:lstStyle>
            <a:lvl1pPr marL="0" indent="0">
              <a:buNone/>
              <a:defRPr sz="1600"/>
            </a:lvl1pPr>
            <a:lvl2pPr marL="515400" indent="0">
              <a:buNone/>
              <a:defRPr sz="1400"/>
            </a:lvl2pPr>
            <a:lvl3pPr marL="1030795" indent="0">
              <a:buNone/>
              <a:defRPr sz="1100"/>
            </a:lvl3pPr>
            <a:lvl4pPr marL="1546191" indent="0">
              <a:buNone/>
              <a:defRPr sz="1000"/>
            </a:lvl4pPr>
            <a:lvl5pPr marL="2061601" indent="0">
              <a:buNone/>
              <a:defRPr sz="1000"/>
            </a:lvl5pPr>
            <a:lvl6pPr marL="2576991" indent="0">
              <a:buNone/>
              <a:defRPr sz="1000"/>
            </a:lvl6pPr>
            <a:lvl7pPr marL="3092386" indent="0">
              <a:buNone/>
              <a:defRPr sz="1000"/>
            </a:lvl7pPr>
            <a:lvl8pPr marL="3607791" indent="0">
              <a:buNone/>
              <a:defRPr sz="1000"/>
            </a:lvl8pPr>
            <a:lvl9pPr marL="4123189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6A0C-1F2D-4416-827F-261537F482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AC0E-7346-49B9-AEF3-5F09238AD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647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379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609" indent="0">
              <a:buNone/>
              <a:defRPr sz="1400"/>
            </a:lvl2pPr>
            <a:lvl3pPr marL="1041217" indent="0">
              <a:buNone/>
              <a:defRPr sz="1100"/>
            </a:lvl3pPr>
            <a:lvl4pPr marL="1561826" indent="0">
              <a:buNone/>
              <a:defRPr sz="1000"/>
            </a:lvl4pPr>
            <a:lvl5pPr marL="2082436" indent="0">
              <a:buNone/>
              <a:defRPr sz="1000"/>
            </a:lvl5pPr>
            <a:lvl6pPr marL="2603042" indent="0">
              <a:buNone/>
              <a:defRPr sz="1000"/>
            </a:lvl6pPr>
            <a:lvl7pPr marL="3123653" indent="0">
              <a:buNone/>
              <a:defRPr sz="1000"/>
            </a:lvl7pPr>
            <a:lvl8pPr marL="3644260" indent="0">
              <a:buNone/>
              <a:defRPr sz="1000"/>
            </a:lvl8pPr>
            <a:lvl9pPr marL="41648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42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609" indent="0">
              <a:buNone/>
              <a:defRPr sz="3200"/>
            </a:lvl2pPr>
            <a:lvl3pPr marL="1041217" indent="0">
              <a:buNone/>
              <a:defRPr sz="2700"/>
            </a:lvl3pPr>
            <a:lvl4pPr marL="1561826" indent="0">
              <a:buNone/>
              <a:defRPr sz="2300"/>
            </a:lvl4pPr>
            <a:lvl5pPr marL="2082436" indent="0">
              <a:buNone/>
              <a:defRPr sz="2300"/>
            </a:lvl5pPr>
            <a:lvl6pPr marL="2603042" indent="0">
              <a:buNone/>
              <a:defRPr sz="2300"/>
            </a:lvl6pPr>
            <a:lvl7pPr marL="3123653" indent="0">
              <a:buNone/>
              <a:defRPr sz="2300"/>
            </a:lvl7pPr>
            <a:lvl8pPr marL="3644260" indent="0">
              <a:buNone/>
              <a:defRPr sz="2300"/>
            </a:lvl8pPr>
            <a:lvl9pPr marL="416486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609" indent="0">
              <a:buNone/>
              <a:defRPr sz="1400"/>
            </a:lvl2pPr>
            <a:lvl3pPr marL="1041217" indent="0">
              <a:buNone/>
              <a:defRPr sz="1100"/>
            </a:lvl3pPr>
            <a:lvl4pPr marL="1561826" indent="0">
              <a:buNone/>
              <a:defRPr sz="1000"/>
            </a:lvl4pPr>
            <a:lvl5pPr marL="2082436" indent="0">
              <a:buNone/>
              <a:defRPr sz="1000"/>
            </a:lvl5pPr>
            <a:lvl6pPr marL="2603042" indent="0">
              <a:buNone/>
              <a:defRPr sz="1000"/>
            </a:lvl6pPr>
            <a:lvl7pPr marL="3123653" indent="0">
              <a:buNone/>
              <a:defRPr sz="1000"/>
            </a:lvl7pPr>
            <a:lvl8pPr marL="3644260" indent="0">
              <a:buNone/>
              <a:defRPr sz="1000"/>
            </a:lvl8pPr>
            <a:lvl9pPr marL="41648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739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979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000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4670" y="1764297"/>
            <a:ext cx="4722918" cy="2410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435812" y="1764297"/>
            <a:ext cx="4722918" cy="2410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34670" y="4342495"/>
            <a:ext cx="9624060" cy="2411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282" y="446326"/>
            <a:ext cx="8529048" cy="799884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17472" tIns="58736" rIns="117472" bIns="58736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ACBD6-958D-4A5C-A383-0BD987D271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171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902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014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34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21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7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5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2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31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3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4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55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6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772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3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70" y="5292884"/>
            <a:ext cx="9599867" cy="624855"/>
          </a:xfrm>
          <a:prstGeom prst="rect">
            <a:avLst/>
          </a:prstGeom>
        </p:spPr>
        <p:txBody>
          <a:bodyPr lIns="103083" tIns="51541" rIns="103083" bIns="51541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6770" y="1398866"/>
            <a:ext cx="9599867" cy="3813504"/>
          </a:xfrm>
          <a:prstGeom prst="rect">
            <a:avLst/>
          </a:prstGeom>
        </p:spPr>
        <p:txBody>
          <a:bodyPr lIns="103083" tIns="51541" rIns="103083" bIns="51541"/>
          <a:lstStyle>
            <a:lvl1pPr marL="0" indent="0">
              <a:buNone/>
              <a:defRPr sz="3700"/>
            </a:lvl1pPr>
            <a:lvl2pPr marL="515400" indent="0">
              <a:buNone/>
              <a:defRPr sz="3200"/>
            </a:lvl2pPr>
            <a:lvl3pPr marL="1030795" indent="0">
              <a:buNone/>
              <a:defRPr sz="2700"/>
            </a:lvl3pPr>
            <a:lvl4pPr marL="1546191" indent="0">
              <a:buNone/>
              <a:defRPr sz="2300"/>
            </a:lvl4pPr>
            <a:lvl5pPr marL="2061601" indent="0">
              <a:buNone/>
              <a:defRPr sz="2300"/>
            </a:lvl5pPr>
            <a:lvl6pPr marL="2576991" indent="0">
              <a:buNone/>
              <a:defRPr sz="2300"/>
            </a:lvl6pPr>
            <a:lvl7pPr marL="3092386" indent="0">
              <a:buNone/>
              <a:defRPr sz="2300"/>
            </a:lvl7pPr>
            <a:lvl8pPr marL="3607791" indent="0">
              <a:buNone/>
              <a:defRPr sz="2300"/>
            </a:lvl8pPr>
            <a:lvl9pPr marL="4123189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6770" y="5917739"/>
            <a:ext cx="9599867" cy="887398"/>
          </a:xfrm>
          <a:prstGeom prst="rect">
            <a:avLst/>
          </a:prstGeom>
        </p:spPr>
        <p:txBody>
          <a:bodyPr lIns="103083" tIns="51541" rIns="103083" bIns="51541"/>
          <a:lstStyle>
            <a:lvl1pPr marL="0" indent="0">
              <a:buNone/>
              <a:defRPr sz="1600"/>
            </a:lvl1pPr>
            <a:lvl2pPr marL="515400" indent="0">
              <a:buNone/>
              <a:defRPr sz="1400"/>
            </a:lvl2pPr>
            <a:lvl3pPr marL="1030795" indent="0">
              <a:buNone/>
              <a:defRPr sz="1100"/>
            </a:lvl3pPr>
            <a:lvl4pPr marL="1546191" indent="0">
              <a:buNone/>
              <a:defRPr sz="1000"/>
            </a:lvl4pPr>
            <a:lvl5pPr marL="2061601" indent="0">
              <a:buNone/>
              <a:defRPr sz="1000"/>
            </a:lvl5pPr>
            <a:lvl6pPr marL="2576991" indent="0">
              <a:buNone/>
              <a:defRPr sz="1000"/>
            </a:lvl6pPr>
            <a:lvl7pPr marL="3092386" indent="0">
              <a:buNone/>
              <a:defRPr sz="1000"/>
            </a:lvl7pPr>
            <a:lvl8pPr marL="3607791" indent="0">
              <a:buNone/>
              <a:defRPr sz="1000"/>
            </a:lvl8pPr>
            <a:lvl9pPr marL="412318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520A-C4B4-480B-A7E6-471960A6B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1D8E-E19E-456C-B7A6-0E48F6B99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961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792" indent="0">
              <a:buNone/>
              <a:defRPr sz="2300" b="1"/>
            </a:lvl2pPr>
            <a:lvl3pPr marL="1041585" indent="0">
              <a:buNone/>
              <a:defRPr sz="2100" b="1"/>
            </a:lvl3pPr>
            <a:lvl4pPr marL="1562376" indent="0">
              <a:buNone/>
              <a:defRPr sz="1800" b="1"/>
            </a:lvl4pPr>
            <a:lvl5pPr marL="2083170" indent="0">
              <a:buNone/>
              <a:defRPr sz="1800" b="1"/>
            </a:lvl5pPr>
            <a:lvl6pPr marL="2603960" indent="0">
              <a:buNone/>
              <a:defRPr sz="1800" b="1"/>
            </a:lvl6pPr>
            <a:lvl7pPr marL="3124755" indent="0">
              <a:buNone/>
              <a:defRPr sz="1800" b="1"/>
            </a:lvl7pPr>
            <a:lvl8pPr marL="3645547" indent="0">
              <a:buNone/>
              <a:defRPr sz="1800" b="1"/>
            </a:lvl8pPr>
            <a:lvl9pPr marL="41663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792" indent="0">
              <a:buNone/>
              <a:defRPr sz="2300" b="1"/>
            </a:lvl2pPr>
            <a:lvl3pPr marL="1041585" indent="0">
              <a:buNone/>
              <a:defRPr sz="2100" b="1"/>
            </a:lvl3pPr>
            <a:lvl4pPr marL="1562376" indent="0">
              <a:buNone/>
              <a:defRPr sz="1800" b="1"/>
            </a:lvl4pPr>
            <a:lvl5pPr marL="2083170" indent="0">
              <a:buNone/>
              <a:defRPr sz="1800" b="1"/>
            </a:lvl5pPr>
            <a:lvl6pPr marL="2603960" indent="0">
              <a:buNone/>
              <a:defRPr sz="1800" b="1"/>
            </a:lvl6pPr>
            <a:lvl7pPr marL="3124755" indent="0">
              <a:buNone/>
              <a:defRPr sz="1800" b="1"/>
            </a:lvl7pPr>
            <a:lvl8pPr marL="3645547" indent="0">
              <a:buNone/>
              <a:defRPr sz="1800" b="1"/>
            </a:lvl8pPr>
            <a:lvl9pPr marL="41663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116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76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870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0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0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792" indent="0">
              <a:buNone/>
              <a:defRPr sz="1400"/>
            </a:lvl2pPr>
            <a:lvl3pPr marL="1041585" indent="0">
              <a:buNone/>
              <a:defRPr sz="1100"/>
            </a:lvl3pPr>
            <a:lvl4pPr marL="1562376" indent="0">
              <a:buNone/>
              <a:defRPr sz="1000"/>
            </a:lvl4pPr>
            <a:lvl5pPr marL="2083170" indent="0">
              <a:buNone/>
              <a:defRPr sz="1000"/>
            </a:lvl5pPr>
            <a:lvl6pPr marL="2603960" indent="0">
              <a:buNone/>
              <a:defRPr sz="1000"/>
            </a:lvl6pPr>
            <a:lvl7pPr marL="3124755" indent="0">
              <a:buNone/>
              <a:defRPr sz="1000"/>
            </a:lvl7pPr>
            <a:lvl8pPr marL="3645547" indent="0">
              <a:buNone/>
              <a:defRPr sz="1000"/>
            </a:lvl8pPr>
            <a:lvl9pPr marL="41663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775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792" indent="0">
              <a:buNone/>
              <a:defRPr sz="3200"/>
            </a:lvl2pPr>
            <a:lvl3pPr marL="1041585" indent="0">
              <a:buNone/>
              <a:defRPr sz="2700"/>
            </a:lvl3pPr>
            <a:lvl4pPr marL="1562376" indent="0">
              <a:buNone/>
              <a:defRPr sz="2300"/>
            </a:lvl4pPr>
            <a:lvl5pPr marL="2083170" indent="0">
              <a:buNone/>
              <a:defRPr sz="2300"/>
            </a:lvl5pPr>
            <a:lvl6pPr marL="2603960" indent="0">
              <a:buNone/>
              <a:defRPr sz="2300"/>
            </a:lvl6pPr>
            <a:lvl7pPr marL="3124755" indent="0">
              <a:buNone/>
              <a:defRPr sz="2300"/>
            </a:lvl7pPr>
            <a:lvl8pPr marL="3645547" indent="0">
              <a:buNone/>
              <a:defRPr sz="2300"/>
            </a:lvl8pPr>
            <a:lvl9pPr marL="416633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792" indent="0">
              <a:buNone/>
              <a:defRPr sz="1400"/>
            </a:lvl2pPr>
            <a:lvl3pPr marL="1041585" indent="0">
              <a:buNone/>
              <a:defRPr sz="1100"/>
            </a:lvl3pPr>
            <a:lvl4pPr marL="1562376" indent="0">
              <a:buNone/>
              <a:defRPr sz="1000"/>
            </a:lvl4pPr>
            <a:lvl5pPr marL="2083170" indent="0">
              <a:buNone/>
              <a:defRPr sz="1000"/>
            </a:lvl5pPr>
            <a:lvl6pPr marL="2603960" indent="0">
              <a:buNone/>
              <a:defRPr sz="1000"/>
            </a:lvl6pPr>
            <a:lvl7pPr marL="3124755" indent="0">
              <a:buNone/>
              <a:defRPr sz="1000"/>
            </a:lvl7pPr>
            <a:lvl8pPr marL="3645547" indent="0">
              <a:buNone/>
              <a:defRPr sz="1000"/>
            </a:lvl8pPr>
            <a:lvl9pPr marL="41663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998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562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38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4670" y="1764297"/>
            <a:ext cx="4722918" cy="2410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435812" y="1764297"/>
            <a:ext cx="4722918" cy="2410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34670" y="4342493"/>
            <a:ext cx="9624060" cy="2411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282" y="446326"/>
            <a:ext cx="8529048" cy="799884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17513" tIns="58756" rIns="117513" bIns="58756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ACBD6-958D-4A5C-A383-0BD987D271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593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8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652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38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398867"/>
            <a:ext cx="9624060" cy="952706"/>
          </a:xfrm>
          <a:prstGeom prst="rect">
            <a:avLst/>
          </a:prstGeom>
        </p:spPr>
        <p:txBody>
          <a:bodyPr lIns="103083" tIns="51541" rIns="103083" bIns="51541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430965"/>
            <a:ext cx="9624060" cy="4323414"/>
          </a:xfrm>
          <a:prstGeom prst="rect">
            <a:avLst/>
          </a:prstGeom>
        </p:spPr>
        <p:txBody>
          <a:bodyPr vert="eaVert" lIns="103083" tIns="51541" rIns="103083" bIns="515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4B47-4833-443F-AEE4-30056C917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2494-51D7-4EB5-A968-C4E6864E8E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121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8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2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3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7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8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106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417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68" indent="0">
              <a:buNone/>
              <a:defRPr sz="2300" b="1"/>
            </a:lvl2pPr>
            <a:lvl3pPr marL="1042136" indent="0">
              <a:buNone/>
              <a:defRPr sz="2100" b="1"/>
            </a:lvl3pPr>
            <a:lvl4pPr marL="1563204" indent="0">
              <a:buNone/>
              <a:defRPr sz="1800" b="1"/>
            </a:lvl4pPr>
            <a:lvl5pPr marL="2084273" indent="0">
              <a:buNone/>
              <a:defRPr sz="1800" b="1"/>
            </a:lvl5pPr>
            <a:lvl6pPr marL="2605339" indent="0">
              <a:buNone/>
              <a:defRPr sz="1800" b="1"/>
            </a:lvl6pPr>
            <a:lvl7pPr marL="3126408" indent="0">
              <a:buNone/>
              <a:defRPr sz="1800" b="1"/>
            </a:lvl7pPr>
            <a:lvl8pPr marL="3647477" indent="0">
              <a:buNone/>
              <a:defRPr sz="1800" b="1"/>
            </a:lvl8pPr>
            <a:lvl9pPr marL="41685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5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68" indent="0">
              <a:buNone/>
              <a:defRPr sz="2300" b="1"/>
            </a:lvl2pPr>
            <a:lvl3pPr marL="1042136" indent="0">
              <a:buNone/>
              <a:defRPr sz="2100" b="1"/>
            </a:lvl3pPr>
            <a:lvl4pPr marL="1563204" indent="0">
              <a:buNone/>
              <a:defRPr sz="1800" b="1"/>
            </a:lvl4pPr>
            <a:lvl5pPr marL="2084273" indent="0">
              <a:buNone/>
              <a:defRPr sz="1800" b="1"/>
            </a:lvl5pPr>
            <a:lvl6pPr marL="2605339" indent="0">
              <a:buNone/>
              <a:defRPr sz="1800" b="1"/>
            </a:lvl6pPr>
            <a:lvl7pPr marL="3126408" indent="0">
              <a:buNone/>
              <a:defRPr sz="1800" b="1"/>
            </a:lvl7pPr>
            <a:lvl8pPr marL="3647477" indent="0">
              <a:buNone/>
              <a:defRPr sz="1800" b="1"/>
            </a:lvl8pPr>
            <a:lvl9pPr marL="41685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5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054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10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53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068" indent="0">
              <a:buNone/>
              <a:defRPr sz="1400"/>
            </a:lvl2pPr>
            <a:lvl3pPr marL="1042136" indent="0">
              <a:buNone/>
              <a:defRPr sz="1100"/>
            </a:lvl3pPr>
            <a:lvl4pPr marL="1563204" indent="0">
              <a:buNone/>
              <a:defRPr sz="1000"/>
            </a:lvl4pPr>
            <a:lvl5pPr marL="2084273" indent="0">
              <a:buNone/>
              <a:defRPr sz="1000"/>
            </a:lvl5pPr>
            <a:lvl6pPr marL="2605339" indent="0">
              <a:buNone/>
              <a:defRPr sz="1000"/>
            </a:lvl6pPr>
            <a:lvl7pPr marL="3126408" indent="0">
              <a:buNone/>
              <a:defRPr sz="1000"/>
            </a:lvl7pPr>
            <a:lvl8pPr marL="3647477" indent="0">
              <a:buNone/>
              <a:defRPr sz="1000"/>
            </a:lvl8pPr>
            <a:lvl9pPr marL="41685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738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068" indent="0">
              <a:buNone/>
              <a:defRPr sz="3200"/>
            </a:lvl2pPr>
            <a:lvl3pPr marL="1042136" indent="0">
              <a:buNone/>
              <a:defRPr sz="2700"/>
            </a:lvl3pPr>
            <a:lvl4pPr marL="1563204" indent="0">
              <a:buNone/>
              <a:defRPr sz="2300"/>
            </a:lvl4pPr>
            <a:lvl5pPr marL="2084273" indent="0">
              <a:buNone/>
              <a:defRPr sz="2300"/>
            </a:lvl5pPr>
            <a:lvl6pPr marL="2605339" indent="0">
              <a:buNone/>
              <a:defRPr sz="2300"/>
            </a:lvl6pPr>
            <a:lvl7pPr marL="3126408" indent="0">
              <a:buNone/>
              <a:defRPr sz="2300"/>
            </a:lvl7pPr>
            <a:lvl8pPr marL="3647477" indent="0">
              <a:buNone/>
              <a:defRPr sz="2300"/>
            </a:lvl8pPr>
            <a:lvl9pPr marL="416854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068" indent="0">
              <a:buNone/>
              <a:defRPr sz="1400"/>
            </a:lvl2pPr>
            <a:lvl3pPr marL="1042136" indent="0">
              <a:buNone/>
              <a:defRPr sz="1100"/>
            </a:lvl3pPr>
            <a:lvl4pPr marL="1563204" indent="0">
              <a:buNone/>
              <a:defRPr sz="1000"/>
            </a:lvl4pPr>
            <a:lvl5pPr marL="2084273" indent="0">
              <a:buNone/>
              <a:defRPr sz="1000"/>
            </a:lvl5pPr>
            <a:lvl6pPr marL="2605339" indent="0">
              <a:buNone/>
              <a:defRPr sz="1000"/>
            </a:lvl6pPr>
            <a:lvl7pPr marL="3126408" indent="0">
              <a:buNone/>
              <a:defRPr sz="1000"/>
            </a:lvl7pPr>
            <a:lvl8pPr marL="3647477" indent="0">
              <a:buNone/>
              <a:defRPr sz="1000"/>
            </a:lvl8pPr>
            <a:lvl9pPr marL="41685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658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548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008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4670" y="1764297"/>
            <a:ext cx="4722918" cy="2410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435812" y="1764297"/>
            <a:ext cx="4722918" cy="2410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34670" y="4342490"/>
            <a:ext cx="9624060" cy="2411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282" y="446326"/>
            <a:ext cx="8529048" cy="799884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17574" tIns="58787" rIns="117574" bIns="58787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ACBD6-958D-4A5C-A383-0BD987D271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1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398867"/>
            <a:ext cx="2406015" cy="5355512"/>
          </a:xfrm>
          <a:prstGeom prst="rect">
            <a:avLst/>
          </a:prstGeom>
        </p:spPr>
        <p:txBody>
          <a:bodyPr vert="eaVert" lIns="103083" tIns="51541" rIns="103083" bIns="515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398867"/>
            <a:ext cx="7039822" cy="5355512"/>
          </a:xfrm>
          <a:prstGeom prst="rect">
            <a:avLst/>
          </a:prstGeom>
        </p:spPr>
        <p:txBody>
          <a:bodyPr vert="eaVert" lIns="103083" tIns="51541" rIns="103083" bIns="515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84F5-B167-41A4-8DF0-8405B72345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7562-7829-476A-8B81-C9A043BFD2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16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319476"/>
            <a:ext cx="9089390" cy="87331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2351573"/>
            <a:ext cx="7485380" cy="635137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1D13-11EB-4269-B32D-16364CF55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0C38-B83E-4706-BD65-94BFE5015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725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3066102"/>
            <a:ext cx="9624060" cy="3688277"/>
          </a:xfrm>
          <a:prstGeom prst="rect">
            <a:avLst/>
          </a:prstGeom>
        </p:spPr>
        <p:txBody>
          <a:bodyPr lIns="104306" tIns="52153" rIns="104306" bIns="5215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DF13-8849-48A4-9E61-58AD686EA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BB3D-369B-451E-8B29-FB015D3F7B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666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  <a:prstGeom prst="rect">
            <a:avLst/>
          </a:prstGeom>
        </p:spPr>
        <p:txBody>
          <a:bodyPr lIns="104306" tIns="52153" rIns="104306" bIns="52153"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4306" tIns="52153" rIns="104306" bIns="52153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899C-EF41-4376-ACA1-00F00978F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2F5A-F308-45E5-B335-A9EF44683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83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B477-F57F-4512-B168-54F81AF11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4D1A-D163-40F8-947F-810E59D66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359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EE03-E779-43CE-AFD8-688090831B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03D6-3DC6-48C1-A363-B6F341CB6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069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3A56-5E48-4B2A-BF6B-C0146A0C0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70BF-1A2A-433D-AADF-58F076C07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1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1398867"/>
            <a:ext cx="3518055" cy="555745"/>
          </a:xfrm>
          <a:prstGeom prst="rect">
            <a:avLst/>
          </a:prstGeom>
        </p:spPr>
        <p:txBody>
          <a:bodyPr lIns="104306" tIns="52153" rIns="104306" bIns="52153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1398867"/>
            <a:ext cx="5977908" cy="5355512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2192789"/>
            <a:ext cx="3518055" cy="4561590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6A0C-1F2D-4416-827F-261537F482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AC0E-7346-49B9-AEF3-5F09238AD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645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67" y="5292884"/>
            <a:ext cx="9599867" cy="624855"/>
          </a:xfrm>
          <a:prstGeom prst="rect">
            <a:avLst/>
          </a:prstGeom>
        </p:spPr>
        <p:txBody>
          <a:bodyPr lIns="104306" tIns="52153" rIns="104306" bIns="52153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6767" y="1398866"/>
            <a:ext cx="9599867" cy="3813504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6767" y="5917739"/>
            <a:ext cx="9599867" cy="887398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520A-C4B4-480B-A7E6-471960A6B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1D8E-E19E-456C-B7A6-0E48F6B99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539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398867"/>
            <a:ext cx="9624060" cy="952706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430965"/>
            <a:ext cx="9624060" cy="4323414"/>
          </a:xfrm>
          <a:prstGeom prst="rect">
            <a:avLst/>
          </a:prstGeom>
        </p:spPr>
        <p:txBody>
          <a:bodyPr vert="eaVert" lIns="104306" tIns="52153" rIns="104306" bIns="5215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4B47-4833-443F-AEE4-30056C917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2494-51D7-4EB5-A968-C4E6864E8E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432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398867"/>
            <a:ext cx="2406015" cy="5355512"/>
          </a:xfrm>
          <a:prstGeom prst="rect">
            <a:avLst/>
          </a:prstGeom>
        </p:spPr>
        <p:txBody>
          <a:bodyPr vert="eaVert" lIns="104306" tIns="52153" rIns="104306" bIns="5215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398867"/>
            <a:ext cx="7039822" cy="5355512"/>
          </a:xfrm>
          <a:prstGeom prst="rect">
            <a:avLst/>
          </a:prstGeom>
        </p:spPr>
        <p:txBody>
          <a:bodyPr vert="eaVert" lIns="104306" tIns="52153" rIns="104306" bIns="5215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84F5-B167-41A4-8DF0-8405B72345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7562-7829-476A-8B81-C9A043BFD2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41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319476"/>
            <a:ext cx="9089390" cy="873314"/>
          </a:xfrm>
          <a:prstGeom prst="rect">
            <a:avLst/>
          </a:prstGeom>
        </p:spPr>
        <p:txBody>
          <a:bodyPr lIns="103156" tIns="51578" rIns="103156" bIns="5157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2351575"/>
            <a:ext cx="7485380" cy="635137"/>
          </a:xfrm>
          <a:prstGeom prst="rect">
            <a:avLst/>
          </a:prstGeom>
        </p:spPr>
        <p:txBody>
          <a:bodyPr lIns="103156" tIns="51578" rIns="103156" bIns="5157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0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6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1D13-11EB-4269-B32D-16364CF55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0C38-B83E-4706-BD65-94BFE5015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03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4670" y="302802"/>
            <a:ext cx="9624060" cy="6451578"/>
          </a:xfrm>
          <a:prstGeom prst="rect">
            <a:avLst/>
          </a:prstGeom>
        </p:spPr>
        <p:txBody>
          <a:bodyPr lIns="104306" tIns="52153" rIns="104306" bIns="5215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A404E-D83C-4FEB-8DBD-9F27544802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476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319476"/>
            <a:ext cx="9089390" cy="87331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2351573"/>
            <a:ext cx="7485380" cy="635137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1D13-11EB-4269-B32D-16364CF55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0C38-B83E-4706-BD65-94BFE5015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992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3066102"/>
            <a:ext cx="9624060" cy="3688277"/>
          </a:xfrm>
          <a:prstGeom prst="rect">
            <a:avLst/>
          </a:prstGeom>
        </p:spPr>
        <p:txBody>
          <a:bodyPr lIns="104306" tIns="52153" rIns="104306" bIns="5215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DF13-8849-48A4-9E61-58AD686EA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BB3D-369B-451E-8B29-FB015D3F7B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988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  <a:prstGeom prst="rect">
            <a:avLst/>
          </a:prstGeom>
        </p:spPr>
        <p:txBody>
          <a:bodyPr lIns="104306" tIns="52153" rIns="104306" bIns="52153"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4306" tIns="52153" rIns="104306" bIns="52153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899C-EF41-4376-ACA1-00F00978F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2F5A-F308-45E5-B335-A9EF44683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506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B477-F57F-4512-B168-54F81AF11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4D1A-D163-40F8-947F-810E59D66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0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EE03-E779-43CE-AFD8-688090831B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03D6-3DC6-48C1-A363-B6F341CB6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936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3A56-5E48-4B2A-BF6B-C0146A0C0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70BF-1A2A-433D-AADF-58F076C07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512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1398867"/>
            <a:ext cx="3518055" cy="555745"/>
          </a:xfrm>
          <a:prstGeom prst="rect">
            <a:avLst/>
          </a:prstGeom>
        </p:spPr>
        <p:txBody>
          <a:bodyPr lIns="104306" tIns="52153" rIns="104306" bIns="52153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1398867"/>
            <a:ext cx="5977908" cy="5355512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2192789"/>
            <a:ext cx="3518055" cy="4561590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6A0C-1F2D-4416-827F-261537F482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AC0E-7346-49B9-AEF3-5F09238AD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017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67" y="5292884"/>
            <a:ext cx="9599867" cy="624855"/>
          </a:xfrm>
          <a:prstGeom prst="rect">
            <a:avLst/>
          </a:prstGeom>
        </p:spPr>
        <p:txBody>
          <a:bodyPr lIns="104306" tIns="52153" rIns="104306" bIns="52153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6767" y="1398866"/>
            <a:ext cx="9599867" cy="3813504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6767" y="5917739"/>
            <a:ext cx="9599867" cy="887398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520A-C4B4-480B-A7E6-471960A6B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1D8E-E19E-456C-B7A6-0E48F6B99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04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398867"/>
            <a:ext cx="9624060" cy="952706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430965"/>
            <a:ext cx="9624060" cy="4323414"/>
          </a:xfrm>
          <a:prstGeom prst="rect">
            <a:avLst/>
          </a:prstGeom>
        </p:spPr>
        <p:txBody>
          <a:bodyPr vert="eaVert" lIns="104306" tIns="52153" rIns="104306" bIns="5215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4B47-4833-443F-AEE4-30056C917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2494-51D7-4EB5-A968-C4E6864E8E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2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156" tIns="51578" rIns="103156" bIns="5157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3066172"/>
            <a:ext cx="9624060" cy="3688277"/>
          </a:xfrm>
          <a:prstGeom prst="rect">
            <a:avLst/>
          </a:prstGeom>
        </p:spPr>
        <p:txBody>
          <a:bodyPr lIns="103156" tIns="51578" rIns="103156" bIns="5157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DF13-8849-48A4-9E61-58AD686EA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BB3D-369B-451E-8B29-FB015D3F7B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648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398867"/>
            <a:ext cx="2406015" cy="5355512"/>
          </a:xfrm>
          <a:prstGeom prst="rect">
            <a:avLst/>
          </a:prstGeom>
        </p:spPr>
        <p:txBody>
          <a:bodyPr vert="eaVert" lIns="104306" tIns="52153" rIns="104306" bIns="5215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398867"/>
            <a:ext cx="7039822" cy="5355512"/>
          </a:xfrm>
          <a:prstGeom prst="rect">
            <a:avLst/>
          </a:prstGeom>
        </p:spPr>
        <p:txBody>
          <a:bodyPr vert="eaVert" lIns="104306" tIns="52153" rIns="104306" bIns="5215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84F5-B167-41A4-8DF0-8405B72345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7562-7829-476A-8B81-C9A043BFD2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958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319476"/>
            <a:ext cx="9089390" cy="873314"/>
          </a:xfrm>
          <a:prstGeom prst="rect">
            <a:avLst/>
          </a:prstGeom>
        </p:spPr>
        <p:txBody>
          <a:bodyPr lIns="103338" tIns="51669" rIns="103338" bIns="5166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2351575"/>
            <a:ext cx="7485380" cy="635137"/>
          </a:xfrm>
          <a:prstGeom prst="rect">
            <a:avLst/>
          </a:prstGeom>
        </p:spPr>
        <p:txBody>
          <a:bodyPr lIns="103338" tIns="51669" rIns="103338" bIns="5166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3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3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0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6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1D13-11EB-4269-B32D-16364CF55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0C38-B83E-4706-BD65-94BFE5015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206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338" tIns="51669" rIns="103338" bIns="5166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3066161"/>
            <a:ext cx="9624060" cy="3688277"/>
          </a:xfrm>
          <a:prstGeom prst="rect">
            <a:avLst/>
          </a:prstGeom>
        </p:spPr>
        <p:txBody>
          <a:bodyPr lIns="103338" tIns="51669" rIns="103338" bIns="5166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DF13-8849-48A4-9E61-58AD686EA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BB3D-369B-451E-8B29-FB015D3F7B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63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71"/>
            <a:ext cx="9089390" cy="1501751"/>
          </a:xfrm>
          <a:prstGeom prst="rect">
            <a:avLst/>
          </a:prstGeom>
        </p:spPr>
        <p:txBody>
          <a:bodyPr lIns="103338" tIns="51669" rIns="103338" bIns="51669"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3338" tIns="51669" rIns="103338" bIns="51669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66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33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00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6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3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0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6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33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899C-EF41-4376-ACA1-00F00978F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2F5A-F308-45E5-B335-A9EF44683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101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3338" tIns="51669" rIns="103338" bIns="51669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3338" tIns="51669" rIns="103338" bIns="51669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B477-F57F-4512-B168-54F81AF11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4D1A-D163-40F8-947F-810E59D66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0624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338" tIns="51669" rIns="103338" bIns="5166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EE03-E779-43CE-AFD8-688090831B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03D6-3DC6-48C1-A363-B6F341CB6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93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3A56-5E48-4B2A-BF6B-C0146A0C0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70BF-1A2A-433D-AADF-58F076C07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984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33" y="1398869"/>
            <a:ext cx="3518055" cy="555745"/>
          </a:xfrm>
          <a:prstGeom prst="rect">
            <a:avLst/>
          </a:prstGeom>
        </p:spPr>
        <p:txBody>
          <a:bodyPr lIns="103338" tIns="51669" rIns="103338" bIns="51669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1398867"/>
            <a:ext cx="5977908" cy="5355512"/>
          </a:xfrm>
          <a:prstGeom prst="rect">
            <a:avLst/>
          </a:prstGeom>
        </p:spPr>
        <p:txBody>
          <a:bodyPr lIns="103338" tIns="51669" rIns="103338" bIns="51669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33" y="2192789"/>
            <a:ext cx="3518055" cy="4561590"/>
          </a:xfrm>
          <a:prstGeom prst="rect">
            <a:avLst/>
          </a:prstGeom>
        </p:spPr>
        <p:txBody>
          <a:bodyPr lIns="103338" tIns="51669" rIns="103338" bIns="51669"/>
          <a:lstStyle>
            <a:lvl1pPr marL="0" indent="0">
              <a:buNone/>
              <a:defRPr sz="1600"/>
            </a:lvl1pPr>
            <a:lvl2pPr marL="516676" indent="0">
              <a:buNone/>
              <a:defRPr sz="1400"/>
            </a:lvl2pPr>
            <a:lvl3pPr marL="1033344" indent="0">
              <a:buNone/>
              <a:defRPr sz="1100"/>
            </a:lvl3pPr>
            <a:lvl4pPr marL="1550017" indent="0">
              <a:buNone/>
              <a:defRPr sz="1000"/>
            </a:lvl4pPr>
            <a:lvl5pPr marL="2066700" indent="0">
              <a:buNone/>
              <a:defRPr sz="1000"/>
            </a:lvl5pPr>
            <a:lvl6pPr marL="2583364" indent="0">
              <a:buNone/>
              <a:defRPr sz="1000"/>
            </a:lvl6pPr>
            <a:lvl7pPr marL="3100035" indent="0">
              <a:buNone/>
              <a:defRPr sz="1000"/>
            </a:lvl7pPr>
            <a:lvl8pPr marL="3616716" indent="0">
              <a:buNone/>
              <a:defRPr sz="1000"/>
            </a:lvl8pPr>
            <a:lvl9pPr marL="4133387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6A0C-1F2D-4416-827F-261537F482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AC0E-7346-49B9-AEF3-5F09238AD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262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70" y="5292884"/>
            <a:ext cx="9599867" cy="624855"/>
          </a:xfrm>
          <a:prstGeom prst="rect">
            <a:avLst/>
          </a:prstGeom>
        </p:spPr>
        <p:txBody>
          <a:bodyPr lIns="103338" tIns="51669" rIns="103338" bIns="51669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6770" y="1398866"/>
            <a:ext cx="9599867" cy="3813504"/>
          </a:xfrm>
          <a:prstGeom prst="rect">
            <a:avLst/>
          </a:prstGeom>
        </p:spPr>
        <p:txBody>
          <a:bodyPr lIns="103338" tIns="51669" rIns="103338" bIns="51669"/>
          <a:lstStyle>
            <a:lvl1pPr marL="0" indent="0">
              <a:buNone/>
              <a:defRPr sz="3700"/>
            </a:lvl1pPr>
            <a:lvl2pPr marL="516676" indent="0">
              <a:buNone/>
              <a:defRPr sz="3200"/>
            </a:lvl2pPr>
            <a:lvl3pPr marL="1033344" indent="0">
              <a:buNone/>
              <a:defRPr sz="2700"/>
            </a:lvl3pPr>
            <a:lvl4pPr marL="1550017" indent="0">
              <a:buNone/>
              <a:defRPr sz="2300"/>
            </a:lvl4pPr>
            <a:lvl5pPr marL="2066700" indent="0">
              <a:buNone/>
              <a:defRPr sz="2300"/>
            </a:lvl5pPr>
            <a:lvl6pPr marL="2583364" indent="0">
              <a:buNone/>
              <a:defRPr sz="2300"/>
            </a:lvl6pPr>
            <a:lvl7pPr marL="3100035" indent="0">
              <a:buNone/>
              <a:defRPr sz="2300"/>
            </a:lvl7pPr>
            <a:lvl8pPr marL="3616716" indent="0">
              <a:buNone/>
              <a:defRPr sz="2300"/>
            </a:lvl8pPr>
            <a:lvl9pPr marL="4133387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6770" y="5917739"/>
            <a:ext cx="9599867" cy="887398"/>
          </a:xfrm>
          <a:prstGeom prst="rect">
            <a:avLst/>
          </a:prstGeom>
        </p:spPr>
        <p:txBody>
          <a:bodyPr lIns="103338" tIns="51669" rIns="103338" bIns="51669"/>
          <a:lstStyle>
            <a:lvl1pPr marL="0" indent="0">
              <a:buNone/>
              <a:defRPr sz="1600"/>
            </a:lvl1pPr>
            <a:lvl2pPr marL="516676" indent="0">
              <a:buNone/>
              <a:defRPr sz="1400"/>
            </a:lvl2pPr>
            <a:lvl3pPr marL="1033344" indent="0">
              <a:buNone/>
              <a:defRPr sz="1100"/>
            </a:lvl3pPr>
            <a:lvl4pPr marL="1550017" indent="0">
              <a:buNone/>
              <a:defRPr sz="1000"/>
            </a:lvl4pPr>
            <a:lvl5pPr marL="2066700" indent="0">
              <a:buNone/>
              <a:defRPr sz="1000"/>
            </a:lvl5pPr>
            <a:lvl6pPr marL="2583364" indent="0">
              <a:buNone/>
              <a:defRPr sz="1000"/>
            </a:lvl6pPr>
            <a:lvl7pPr marL="3100035" indent="0">
              <a:buNone/>
              <a:defRPr sz="1000"/>
            </a:lvl7pPr>
            <a:lvl8pPr marL="3616716" indent="0">
              <a:buNone/>
              <a:defRPr sz="1000"/>
            </a:lvl8pPr>
            <a:lvl9pPr marL="41333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520A-C4B4-480B-A7E6-471960A6B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1D8E-E19E-456C-B7A6-0E48F6B99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431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398867"/>
            <a:ext cx="9624060" cy="952706"/>
          </a:xfrm>
          <a:prstGeom prst="rect">
            <a:avLst/>
          </a:prstGeom>
        </p:spPr>
        <p:txBody>
          <a:bodyPr lIns="103338" tIns="51669" rIns="103338" bIns="51669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430965"/>
            <a:ext cx="9624060" cy="4323414"/>
          </a:xfrm>
          <a:prstGeom prst="rect">
            <a:avLst/>
          </a:prstGeom>
        </p:spPr>
        <p:txBody>
          <a:bodyPr vert="eaVert" lIns="103338" tIns="51669" rIns="103338" bIns="5166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4B47-4833-443F-AEE4-30056C917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2494-51D7-4EB5-A968-C4E6864E8E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4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82"/>
            <a:ext cx="9089390" cy="1501751"/>
          </a:xfrm>
          <a:prstGeom prst="rect">
            <a:avLst/>
          </a:prstGeom>
        </p:spPr>
        <p:txBody>
          <a:bodyPr lIns="103156" tIns="51578" rIns="103156" bIns="51578"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3156" tIns="51578" rIns="103156" bIns="5157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7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1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2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8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45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03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61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899C-EF41-4376-ACA1-00F00978F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2F5A-F308-45E5-B335-A9EF44683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9291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398867"/>
            <a:ext cx="2406015" cy="5355512"/>
          </a:xfrm>
          <a:prstGeom prst="rect">
            <a:avLst/>
          </a:prstGeom>
        </p:spPr>
        <p:txBody>
          <a:bodyPr vert="eaVert" lIns="103338" tIns="51669" rIns="103338" bIns="5166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398867"/>
            <a:ext cx="7039822" cy="5355512"/>
          </a:xfrm>
          <a:prstGeom prst="rect">
            <a:avLst/>
          </a:prstGeom>
        </p:spPr>
        <p:txBody>
          <a:bodyPr vert="eaVert" lIns="103338" tIns="51669" rIns="103338" bIns="5166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84F5-B167-41A4-8DF0-8405B72345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7562-7829-476A-8B81-C9A043BFD2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7230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319476"/>
            <a:ext cx="9089390" cy="87331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2351573"/>
            <a:ext cx="7485380" cy="635137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1D13-11EB-4269-B32D-16364CF55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0C38-B83E-4706-BD65-94BFE5015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0929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3066102"/>
            <a:ext cx="9624060" cy="3688277"/>
          </a:xfrm>
          <a:prstGeom prst="rect">
            <a:avLst/>
          </a:prstGeom>
        </p:spPr>
        <p:txBody>
          <a:bodyPr lIns="104306" tIns="52153" rIns="104306" bIns="5215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DF13-8849-48A4-9E61-58AD686EA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BB3D-369B-451E-8B29-FB015D3F7B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280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  <a:prstGeom prst="rect">
            <a:avLst/>
          </a:prstGeom>
        </p:spPr>
        <p:txBody>
          <a:bodyPr lIns="104306" tIns="52153" rIns="104306" bIns="52153"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4306" tIns="52153" rIns="104306" bIns="52153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899C-EF41-4376-ACA1-00F00978F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2F5A-F308-45E5-B335-A9EF44683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9681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B477-F57F-4512-B168-54F81AF11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4D1A-D163-40F8-947F-810E59D66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9971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EE03-E779-43CE-AFD8-688090831B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03D6-3DC6-48C1-A363-B6F341CB6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984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3A56-5E48-4B2A-BF6B-C0146A0C0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70BF-1A2A-433D-AADF-58F076C07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656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1398867"/>
            <a:ext cx="3518055" cy="555745"/>
          </a:xfrm>
          <a:prstGeom prst="rect">
            <a:avLst/>
          </a:prstGeom>
        </p:spPr>
        <p:txBody>
          <a:bodyPr lIns="104306" tIns="52153" rIns="104306" bIns="52153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1398867"/>
            <a:ext cx="5977908" cy="5355512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2192789"/>
            <a:ext cx="3518055" cy="4561590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6A0C-1F2D-4416-827F-261537F482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AC0E-7346-49B9-AEF3-5F09238AD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3090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67" y="5292884"/>
            <a:ext cx="9599867" cy="624855"/>
          </a:xfrm>
          <a:prstGeom prst="rect">
            <a:avLst/>
          </a:prstGeom>
        </p:spPr>
        <p:txBody>
          <a:bodyPr lIns="104306" tIns="52153" rIns="104306" bIns="52153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6767" y="1398866"/>
            <a:ext cx="9599867" cy="3813504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6767" y="5917739"/>
            <a:ext cx="9599867" cy="887398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520A-C4B4-480B-A7E6-471960A6B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1D8E-E19E-456C-B7A6-0E48F6B99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4927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398867"/>
            <a:ext cx="9624060" cy="952706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430965"/>
            <a:ext cx="9624060" cy="4323414"/>
          </a:xfrm>
          <a:prstGeom prst="rect">
            <a:avLst/>
          </a:prstGeom>
        </p:spPr>
        <p:txBody>
          <a:bodyPr vert="eaVert" lIns="104306" tIns="52153" rIns="104306" bIns="5215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4B47-4833-443F-AEE4-30056C917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2494-51D7-4EB5-A968-C4E6864E8E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54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3156" tIns="51578" rIns="103156" bIns="51578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3156" tIns="51578" rIns="103156" bIns="51578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B477-F57F-4512-B168-54F81AF11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4D1A-D163-40F8-947F-810E59D66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4283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398867"/>
            <a:ext cx="2406015" cy="5355512"/>
          </a:xfrm>
          <a:prstGeom prst="rect">
            <a:avLst/>
          </a:prstGeom>
        </p:spPr>
        <p:txBody>
          <a:bodyPr vert="eaVert" lIns="104306" tIns="52153" rIns="104306" bIns="5215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398867"/>
            <a:ext cx="7039822" cy="5355512"/>
          </a:xfrm>
          <a:prstGeom prst="rect">
            <a:avLst/>
          </a:prstGeom>
        </p:spPr>
        <p:txBody>
          <a:bodyPr vert="eaVert" lIns="104306" tIns="52153" rIns="104306" bIns="5215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84F5-B167-41A4-8DF0-8405B72345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7562-7829-476A-8B81-C9A043BFD2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98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156" tIns="51578" rIns="103156" bIns="5157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EE03-E779-43CE-AFD8-688090831B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03D6-3DC6-48C1-A363-B6F341CB6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94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3A56-5E48-4B2A-BF6B-C0146A0C0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70BF-1A2A-433D-AADF-58F076C07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968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0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1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2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7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3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443B-2F36-486A-BCD1-EA8F067707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2B0B-5156-4E41-B03B-E574480A64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48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44" y="1398869"/>
            <a:ext cx="3518055" cy="555745"/>
          </a:xfrm>
          <a:prstGeom prst="rect">
            <a:avLst/>
          </a:prstGeom>
        </p:spPr>
        <p:txBody>
          <a:bodyPr lIns="103156" tIns="51578" rIns="103156" bIns="51578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1398867"/>
            <a:ext cx="5977908" cy="5355512"/>
          </a:xfrm>
          <a:prstGeom prst="rect">
            <a:avLst/>
          </a:prstGeom>
        </p:spPr>
        <p:txBody>
          <a:bodyPr lIns="103156" tIns="51578" rIns="103156" bIns="5157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44" y="2192789"/>
            <a:ext cx="3518055" cy="4561590"/>
          </a:xfrm>
          <a:prstGeom prst="rect">
            <a:avLst/>
          </a:prstGeom>
        </p:spPr>
        <p:txBody>
          <a:bodyPr lIns="103156" tIns="51578" rIns="103156" bIns="51578"/>
          <a:lstStyle>
            <a:lvl1pPr marL="0" indent="0">
              <a:buNone/>
              <a:defRPr sz="1600"/>
            </a:lvl1pPr>
            <a:lvl2pPr marL="515765" indent="0">
              <a:buNone/>
              <a:defRPr sz="1400"/>
            </a:lvl2pPr>
            <a:lvl3pPr marL="1031522" indent="0">
              <a:buNone/>
              <a:defRPr sz="1100"/>
            </a:lvl3pPr>
            <a:lvl4pPr marL="1547284" indent="0">
              <a:buNone/>
              <a:defRPr sz="1000"/>
            </a:lvl4pPr>
            <a:lvl5pPr marL="2063057" indent="0">
              <a:buNone/>
              <a:defRPr sz="1000"/>
            </a:lvl5pPr>
            <a:lvl6pPr marL="2578811" indent="0">
              <a:buNone/>
              <a:defRPr sz="1000"/>
            </a:lvl6pPr>
            <a:lvl7pPr marL="3094569" indent="0">
              <a:buNone/>
              <a:defRPr sz="1000"/>
            </a:lvl7pPr>
            <a:lvl8pPr marL="3610339" indent="0">
              <a:buNone/>
              <a:defRPr sz="1000"/>
            </a:lvl8pPr>
            <a:lvl9pPr marL="4126101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6A0C-1F2D-4416-827F-261537F482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AC0E-7346-49B9-AEF3-5F09238AD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1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70" y="5292884"/>
            <a:ext cx="9599867" cy="624855"/>
          </a:xfrm>
          <a:prstGeom prst="rect">
            <a:avLst/>
          </a:prstGeom>
        </p:spPr>
        <p:txBody>
          <a:bodyPr lIns="103156" tIns="51578" rIns="103156" bIns="51578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6770" y="1398866"/>
            <a:ext cx="9599867" cy="3813504"/>
          </a:xfrm>
          <a:prstGeom prst="rect">
            <a:avLst/>
          </a:prstGeom>
        </p:spPr>
        <p:txBody>
          <a:bodyPr lIns="103156" tIns="51578" rIns="103156" bIns="51578"/>
          <a:lstStyle>
            <a:lvl1pPr marL="0" indent="0">
              <a:buNone/>
              <a:defRPr sz="3700"/>
            </a:lvl1pPr>
            <a:lvl2pPr marL="515765" indent="0">
              <a:buNone/>
              <a:defRPr sz="3200"/>
            </a:lvl2pPr>
            <a:lvl3pPr marL="1031522" indent="0">
              <a:buNone/>
              <a:defRPr sz="2700"/>
            </a:lvl3pPr>
            <a:lvl4pPr marL="1547284" indent="0">
              <a:buNone/>
              <a:defRPr sz="2300"/>
            </a:lvl4pPr>
            <a:lvl5pPr marL="2063057" indent="0">
              <a:buNone/>
              <a:defRPr sz="2300"/>
            </a:lvl5pPr>
            <a:lvl6pPr marL="2578811" indent="0">
              <a:buNone/>
              <a:defRPr sz="2300"/>
            </a:lvl6pPr>
            <a:lvl7pPr marL="3094569" indent="0">
              <a:buNone/>
              <a:defRPr sz="2300"/>
            </a:lvl7pPr>
            <a:lvl8pPr marL="3610339" indent="0">
              <a:buNone/>
              <a:defRPr sz="2300"/>
            </a:lvl8pPr>
            <a:lvl9pPr marL="4126101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6770" y="5917739"/>
            <a:ext cx="9599867" cy="887398"/>
          </a:xfrm>
          <a:prstGeom prst="rect">
            <a:avLst/>
          </a:prstGeom>
        </p:spPr>
        <p:txBody>
          <a:bodyPr lIns="103156" tIns="51578" rIns="103156" bIns="51578"/>
          <a:lstStyle>
            <a:lvl1pPr marL="0" indent="0">
              <a:buNone/>
              <a:defRPr sz="1600"/>
            </a:lvl1pPr>
            <a:lvl2pPr marL="515765" indent="0">
              <a:buNone/>
              <a:defRPr sz="1400"/>
            </a:lvl2pPr>
            <a:lvl3pPr marL="1031522" indent="0">
              <a:buNone/>
              <a:defRPr sz="1100"/>
            </a:lvl3pPr>
            <a:lvl4pPr marL="1547284" indent="0">
              <a:buNone/>
              <a:defRPr sz="1000"/>
            </a:lvl4pPr>
            <a:lvl5pPr marL="2063057" indent="0">
              <a:buNone/>
              <a:defRPr sz="1000"/>
            </a:lvl5pPr>
            <a:lvl6pPr marL="2578811" indent="0">
              <a:buNone/>
              <a:defRPr sz="1000"/>
            </a:lvl6pPr>
            <a:lvl7pPr marL="3094569" indent="0">
              <a:buNone/>
              <a:defRPr sz="1000"/>
            </a:lvl7pPr>
            <a:lvl8pPr marL="3610339" indent="0">
              <a:buNone/>
              <a:defRPr sz="1000"/>
            </a:lvl8pPr>
            <a:lvl9pPr marL="412610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520A-C4B4-480B-A7E6-471960A6B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1D8E-E19E-456C-B7A6-0E48F6B99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64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398867"/>
            <a:ext cx="9624060" cy="952706"/>
          </a:xfrm>
          <a:prstGeom prst="rect">
            <a:avLst/>
          </a:prstGeom>
        </p:spPr>
        <p:txBody>
          <a:bodyPr lIns="103156" tIns="51578" rIns="103156" bIns="51578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430965"/>
            <a:ext cx="9624060" cy="4323414"/>
          </a:xfrm>
          <a:prstGeom prst="rect">
            <a:avLst/>
          </a:prstGeom>
        </p:spPr>
        <p:txBody>
          <a:bodyPr vert="eaVert" lIns="103156" tIns="51578" rIns="103156" bIns="5157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4B47-4833-443F-AEE4-30056C917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2494-51D7-4EB5-A968-C4E6864E8E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57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398867"/>
            <a:ext cx="2406015" cy="5355512"/>
          </a:xfrm>
          <a:prstGeom prst="rect">
            <a:avLst/>
          </a:prstGeom>
        </p:spPr>
        <p:txBody>
          <a:bodyPr vert="eaVert" lIns="103156" tIns="51578" rIns="103156" bIns="5157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398867"/>
            <a:ext cx="7039822" cy="5355512"/>
          </a:xfrm>
          <a:prstGeom prst="rect">
            <a:avLst/>
          </a:prstGeom>
        </p:spPr>
        <p:txBody>
          <a:bodyPr vert="eaVert" lIns="103156" tIns="51578" rIns="103156" bIns="5157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84F5-B167-41A4-8DF0-8405B72345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7562-7829-476A-8B81-C9A043BFD2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02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319476"/>
            <a:ext cx="9089390" cy="873314"/>
          </a:xfrm>
          <a:prstGeom prst="rect">
            <a:avLst/>
          </a:prstGeom>
        </p:spPr>
        <p:txBody>
          <a:bodyPr lIns="103211" tIns="51605" rIns="103211" bIns="516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2351575"/>
            <a:ext cx="7485380" cy="635137"/>
          </a:xfrm>
          <a:prstGeom prst="rect">
            <a:avLst/>
          </a:prstGeom>
        </p:spPr>
        <p:txBody>
          <a:bodyPr lIns="103211" tIns="51605" rIns="103211" bIns="5160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2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8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4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0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2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8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1D13-11EB-4269-B32D-16364CF55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0C38-B83E-4706-BD65-94BFE5015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47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211" tIns="51605" rIns="103211" bIns="516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3066169"/>
            <a:ext cx="9624060" cy="3688277"/>
          </a:xfrm>
          <a:prstGeom prst="rect">
            <a:avLst/>
          </a:prstGeom>
        </p:spPr>
        <p:txBody>
          <a:bodyPr lIns="103211" tIns="51605" rIns="103211" bIns="5160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DF13-8849-48A4-9E61-58AD686EA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BB3D-369B-451E-8B29-FB015D3F7B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59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78"/>
            <a:ext cx="9089390" cy="1501751"/>
          </a:xfrm>
          <a:prstGeom prst="rect">
            <a:avLst/>
          </a:prstGeom>
        </p:spPr>
        <p:txBody>
          <a:bodyPr lIns="103211" tIns="51605" rIns="103211" bIns="51605"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3211" tIns="51605" rIns="103211" bIns="51605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60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2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8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41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0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6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2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8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899C-EF41-4376-ACA1-00F00978F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2F5A-F308-45E5-B335-A9EF44683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43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3211" tIns="51605" rIns="103211" bIns="51605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3211" tIns="51605" rIns="103211" bIns="51605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B477-F57F-4512-B168-54F81AF11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4D1A-D163-40F8-947F-810E59D66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46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211" tIns="51605" rIns="103211" bIns="516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EE03-E779-43CE-AFD8-688090831B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03D6-3DC6-48C1-A363-B6F341CB6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8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3A56-5E48-4B2A-BF6B-C0146A0C0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70BF-1A2A-433D-AADF-58F076C07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3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DD9D-A0D4-47AC-9E3D-9B31B6566C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973B5-264B-43DE-8594-36043EA993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2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41" y="1398869"/>
            <a:ext cx="3518055" cy="555745"/>
          </a:xfrm>
          <a:prstGeom prst="rect">
            <a:avLst/>
          </a:prstGeom>
        </p:spPr>
        <p:txBody>
          <a:bodyPr lIns="103211" tIns="51605" rIns="103211" bIns="51605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1398867"/>
            <a:ext cx="5977908" cy="5355512"/>
          </a:xfrm>
          <a:prstGeom prst="rect">
            <a:avLst/>
          </a:prstGeom>
        </p:spPr>
        <p:txBody>
          <a:bodyPr lIns="103211" tIns="51605" rIns="103211" bIns="51605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41" y="2192789"/>
            <a:ext cx="3518055" cy="4561590"/>
          </a:xfrm>
          <a:prstGeom prst="rect">
            <a:avLst/>
          </a:prstGeom>
        </p:spPr>
        <p:txBody>
          <a:bodyPr lIns="103211" tIns="51605" rIns="103211" bIns="51605"/>
          <a:lstStyle>
            <a:lvl1pPr marL="0" indent="0">
              <a:buNone/>
              <a:defRPr sz="1600"/>
            </a:lvl1pPr>
            <a:lvl2pPr marL="516038" indent="0">
              <a:buNone/>
              <a:defRPr sz="1400"/>
            </a:lvl2pPr>
            <a:lvl3pPr marL="1032069" indent="0">
              <a:buNone/>
              <a:defRPr sz="1100"/>
            </a:lvl3pPr>
            <a:lvl4pPr marL="1548103" indent="0">
              <a:buNone/>
              <a:defRPr sz="1000"/>
            </a:lvl4pPr>
            <a:lvl5pPr marL="2064150" indent="0">
              <a:buNone/>
              <a:defRPr sz="1000"/>
            </a:lvl5pPr>
            <a:lvl6pPr marL="2580177" indent="0">
              <a:buNone/>
              <a:defRPr sz="1000"/>
            </a:lvl6pPr>
            <a:lvl7pPr marL="3096208" indent="0">
              <a:buNone/>
              <a:defRPr sz="1000"/>
            </a:lvl7pPr>
            <a:lvl8pPr marL="3612251" indent="0">
              <a:buNone/>
              <a:defRPr sz="1000"/>
            </a:lvl8pPr>
            <a:lvl9pPr marL="4128285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6A0C-1F2D-4416-827F-261537F482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AC0E-7346-49B9-AEF3-5F09238AD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18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70" y="5292884"/>
            <a:ext cx="9599867" cy="624855"/>
          </a:xfrm>
          <a:prstGeom prst="rect">
            <a:avLst/>
          </a:prstGeom>
        </p:spPr>
        <p:txBody>
          <a:bodyPr lIns="103211" tIns="51605" rIns="103211" bIns="51605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6770" y="1398866"/>
            <a:ext cx="9599867" cy="3813504"/>
          </a:xfrm>
          <a:prstGeom prst="rect">
            <a:avLst/>
          </a:prstGeom>
        </p:spPr>
        <p:txBody>
          <a:bodyPr lIns="103211" tIns="51605" rIns="103211" bIns="51605"/>
          <a:lstStyle>
            <a:lvl1pPr marL="0" indent="0">
              <a:buNone/>
              <a:defRPr sz="3700"/>
            </a:lvl1pPr>
            <a:lvl2pPr marL="516038" indent="0">
              <a:buNone/>
              <a:defRPr sz="3200"/>
            </a:lvl2pPr>
            <a:lvl3pPr marL="1032069" indent="0">
              <a:buNone/>
              <a:defRPr sz="2700"/>
            </a:lvl3pPr>
            <a:lvl4pPr marL="1548103" indent="0">
              <a:buNone/>
              <a:defRPr sz="2300"/>
            </a:lvl4pPr>
            <a:lvl5pPr marL="2064150" indent="0">
              <a:buNone/>
              <a:defRPr sz="2300"/>
            </a:lvl5pPr>
            <a:lvl6pPr marL="2580177" indent="0">
              <a:buNone/>
              <a:defRPr sz="2300"/>
            </a:lvl6pPr>
            <a:lvl7pPr marL="3096208" indent="0">
              <a:buNone/>
              <a:defRPr sz="2300"/>
            </a:lvl7pPr>
            <a:lvl8pPr marL="3612251" indent="0">
              <a:buNone/>
              <a:defRPr sz="2300"/>
            </a:lvl8pPr>
            <a:lvl9pPr marL="4128285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6770" y="5917739"/>
            <a:ext cx="9599867" cy="887398"/>
          </a:xfrm>
          <a:prstGeom prst="rect">
            <a:avLst/>
          </a:prstGeom>
        </p:spPr>
        <p:txBody>
          <a:bodyPr lIns="103211" tIns="51605" rIns="103211" bIns="51605"/>
          <a:lstStyle>
            <a:lvl1pPr marL="0" indent="0">
              <a:buNone/>
              <a:defRPr sz="1600"/>
            </a:lvl1pPr>
            <a:lvl2pPr marL="516038" indent="0">
              <a:buNone/>
              <a:defRPr sz="1400"/>
            </a:lvl2pPr>
            <a:lvl3pPr marL="1032069" indent="0">
              <a:buNone/>
              <a:defRPr sz="1100"/>
            </a:lvl3pPr>
            <a:lvl4pPr marL="1548103" indent="0">
              <a:buNone/>
              <a:defRPr sz="1000"/>
            </a:lvl4pPr>
            <a:lvl5pPr marL="2064150" indent="0">
              <a:buNone/>
              <a:defRPr sz="1000"/>
            </a:lvl5pPr>
            <a:lvl6pPr marL="2580177" indent="0">
              <a:buNone/>
              <a:defRPr sz="1000"/>
            </a:lvl6pPr>
            <a:lvl7pPr marL="3096208" indent="0">
              <a:buNone/>
              <a:defRPr sz="1000"/>
            </a:lvl7pPr>
            <a:lvl8pPr marL="3612251" indent="0">
              <a:buNone/>
              <a:defRPr sz="1000"/>
            </a:lvl8pPr>
            <a:lvl9pPr marL="412828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520A-C4B4-480B-A7E6-471960A6B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1D8E-E19E-456C-B7A6-0E48F6B99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52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398867"/>
            <a:ext cx="9624060" cy="952706"/>
          </a:xfrm>
          <a:prstGeom prst="rect">
            <a:avLst/>
          </a:prstGeom>
        </p:spPr>
        <p:txBody>
          <a:bodyPr lIns="103211" tIns="51605" rIns="103211" bIns="51605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430965"/>
            <a:ext cx="9624060" cy="4323414"/>
          </a:xfrm>
          <a:prstGeom prst="rect">
            <a:avLst/>
          </a:prstGeom>
        </p:spPr>
        <p:txBody>
          <a:bodyPr vert="eaVert" lIns="103211" tIns="51605" rIns="103211" bIns="5160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4B47-4833-443F-AEE4-30056C917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2494-51D7-4EB5-A968-C4E6864E8E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29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398867"/>
            <a:ext cx="2406015" cy="5355512"/>
          </a:xfrm>
          <a:prstGeom prst="rect">
            <a:avLst/>
          </a:prstGeom>
        </p:spPr>
        <p:txBody>
          <a:bodyPr vert="eaVert" lIns="103211" tIns="51605" rIns="103211" bIns="516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398867"/>
            <a:ext cx="7039822" cy="5355512"/>
          </a:xfrm>
          <a:prstGeom prst="rect">
            <a:avLst/>
          </a:prstGeom>
        </p:spPr>
        <p:txBody>
          <a:bodyPr vert="eaVert" lIns="103211" tIns="51605" rIns="103211" bIns="5160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84F5-B167-41A4-8DF0-8405B72345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7562-7829-476A-8B81-C9A043BFD2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96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319476"/>
            <a:ext cx="9089390" cy="873314"/>
          </a:xfrm>
          <a:prstGeom prst="rect">
            <a:avLst/>
          </a:prstGeom>
        </p:spPr>
        <p:txBody>
          <a:bodyPr lIns="103284" tIns="51642" rIns="103284" bIns="5164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2351575"/>
            <a:ext cx="7485380" cy="635137"/>
          </a:xfrm>
          <a:prstGeom prst="rect">
            <a:avLst/>
          </a:prstGeom>
        </p:spPr>
        <p:txBody>
          <a:bodyPr lIns="103284" tIns="51642" rIns="103284" bIns="5164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6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9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1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4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1D13-11EB-4269-B32D-16364CF55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0C38-B83E-4706-BD65-94BFE5015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81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284" tIns="51642" rIns="103284" bIns="5164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3066164"/>
            <a:ext cx="9624060" cy="3688277"/>
          </a:xfrm>
          <a:prstGeom prst="rect">
            <a:avLst/>
          </a:prstGeom>
        </p:spPr>
        <p:txBody>
          <a:bodyPr lIns="103284" tIns="51642" rIns="103284" bIns="5164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DF13-8849-48A4-9E61-58AD686EA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BB3D-369B-451E-8B29-FB015D3F7B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5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74"/>
            <a:ext cx="9089390" cy="1501751"/>
          </a:xfrm>
          <a:prstGeom prst="rect">
            <a:avLst/>
          </a:prstGeom>
        </p:spPr>
        <p:txBody>
          <a:bodyPr lIns="103284" tIns="51642" rIns="103284" bIns="51642"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3284" tIns="51642" rIns="103284" bIns="51642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64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27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9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56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1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8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4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31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899C-EF41-4376-ACA1-00F00978F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2F5A-F308-45E5-B335-A9EF44683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23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3284" tIns="51642" rIns="103284" bIns="51642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3284" tIns="51642" rIns="103284" bIns="51642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B477-F57F-4512-B168-54F81AF11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4D1A-D163-40F8-947F-810E59D66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11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284" tIns="51642" rIns="103284" bIns="5164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EE03-E779-43CE-AFD8-688090831B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03D6-3DC6-48C1-A363-B6F341CB6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80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3A56-5E48-4B2A-BF6B-C0146A0C0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70BF-1A2A-433D-AADF-58F076C07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8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319476"/>
            <a:ext cx="9089390" cy="873314"/>
          </a:xfrm>
          <a:prstGeom prst="rect">
            <a:avLst/>
          </a:prstGeom>
        </p:spPr>
        <p:txBody>
          <a:bodyPr lIns="103083" tIns="51541" rIns="103083" bIns="515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2351575"/>
            <a:ext cx="7485380" cy="635137"/>
          </a:xfrm>
          <a:prstGeom prst="rect">
            <a:avLst/>
          </a:prstGeom>
        </p:spPr>
        <p:txBody>
          <a:bodyPr lIns="103083" tIns="51541" rIns="103083" bIns="5154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0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1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2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7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3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1D13-11EB-4269-B32D-16364CF55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0C38-B83E-4706-BD65-94BFE5015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24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36" y="1398869"/>
            <a:ext cx="3518055" cy="555745"/>
          </a:xfrm>
          <a:prstGeom prst="rect">
            <a:avLst/>
          </a:prstGeom>
        </p:spPr>
        <p:txBody>
          <a:bodyPr lIns="103284" tIns="51642" rIns="103284" bIns="51642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1398867"/>
            <a:ext cx="5977908" cy="5355512"/>
          </a:xfrm>
          <a:prstGeom prst="rect">
            <a:avLst/>
          </a:prstGeom>
        </p:spPr>
        <p:txBody>
          <a:bodyPr lIns="103284" tIns="51642" rIns="103284" bIns="5164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36" y="2192789"/>
            <a:ext cx="3518055" cy="4561590"/>
          </a:xfrm>
          <a:prstGeom prst="rect">
            <a:avLst/>
          </a:prstGeom>
        </p:spPr>
        <p:txBody>
          <a:bodyPr lIns="103284" tIns="51642" rIns="103284" bIns="51642"/>
          <a:lstStyle>
            <a:lvl1pPr marL="0" indent="0">
              <a:buNone/>
              <a:defRPr sz="1600"/>
            </a:lvl1pPr>
            <a:lvl2pPr marL="516403" indent="0">
              <a:buNone/>
              <a:defRPr sz="1400"/>
            </a:lvl2pPr>
            <a:lvl3pPr marL="1032797" indent="0">
              <a:buNone/>
              <a:defRPr sz="1100"/>
            </a:lvl3pPr>
            <a:lvl4pPr marL="1549197" indent="0">
              <a:buNone/>
              <a:defRPr sz="1000"/>
            </a:lvl4pPr>
            <a:lvl5pPr marL="2065607" indent="0">
              <a:buNone/>
              <a:defRPr sz="1000"/>
            </a:lvl5pPr>
            <a:lvl6pPr marL="2581998" indent="0">
              <a:buNone/>
              <a:defRPr sz="1000"/>
            </a:lvl6pPr>
            <a:lvl7pPr marL="3098394" indent="0">
              <a:buNone/>
              <a:defRPr sz="1000"/>
            </a:lvl7pPr>
            <a:lvl8pPr marL="3614802" indent="0">
              <a:buNone/>
              <a:defRPr sz="1000"/>
            </a:lvl8pPr>
            <a:lvl9pPr marL="41312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6A0C-1F2D-4416-827F-261537F482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AC0E-7346-49B9-AEF3-5F09238AD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83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70" y="5292884"/>
            <a:ext cx="9599867" cy="624855"/>
          </a:xfrm>
          <a:prstGeom prst="rect">
            <a:avLst/>
          </a:prstGeom>
        </p:spPr>
        <p:txBody>
          <a:bodyPr lIns="103284" tIns="51642" rIns="103284" bIns="51642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6770" y="1398866"/>
            <a:ext cx="9599867" cy="3813504"/>
          </a:xfrm>
          <a:prstGeom prst="rect">
            <a:avLst/>
          </a:prstGeom>
        </p:spPr>
        <p:txBody>
          <a:bodyPr lIns="103284" tIns="51642" rIns="103284" bIns="51642"/>
          <a:lstStyle>
            <a:lvl1pPr marL="0" indent="0">
              <a:buNone/>
              <a:defRPr sz="3700"/>
            </a:lvl1pPr>
            <a:lvl2pPr marL="516403" indent="0">
              <a:buNone/>
              <a:defRPr sz="3200"/>
            </a:lvl2pPr>
            <a:lvl3pPr marL="1032797" indent="0">
              <a:buNone/>
              <a:defRPr sz="2700"/>
            </a:lvl3pPr>
            <a:lvl4pPr marL="1549197" indent="0">
              <a:buNone/>
              <a:defRPr sz="2300"/>
            </a:lvl4pPr>
            <a:lvl5pPr marL="2065607" indent="0">
              <a:buNone/>
              <a:defRPr sz="2300"/>
            </a:lvl5pPr>
            <a:lvl6pPr marL="2581998" indent="0">
              <a:buNone/>
              <a:defRPr sz="2300"/>
            </a:lvl6pPr>
            <a:lvl7pPr marL="3098394" indent="0">
              <a:buNone/>
              <a:defRPr sz="2300"/>
            </a:lvl7pPr>
            <a:lvl8pPr marL="3614802" indent="0">
              <a:buNone/>
              <a:defRPr sz="2300"/>
            </a:lvl8pPr>
            <a:lvl9pPr marL="4131200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6770" y="5917739"/>
            <a:ext cx="9599867" cy="887398"/>
          </a:xfrm>
          <a:prstGeom prst="rect">
            <a:avLst/>
          </a:prstGeom>
        </p:spPr>
        <p:txBody>
          <a:bodyPr lIns="103284" tIns="51642" rIns="103284" bIns="51642"/>
          <a:lstStyle>
            <a:lvl1pPr marL="0" indent="0">
              <a:buNone/>
              <a:defRPr sz="1600"/>
            </a:lvl1pPr>
            <a:lvl2pPr marL="516403" indent="0">
              <a:buNone/>
              <a:defRPr sz="1400"/>
            </a:lvl2pPr>
            <a:lvl3pPr marL="1032797" indent="0">
              <a:buNone/>
              <a:defRPr sz="1100"/>
            </a:lvl3pPr>
            <a:lvl4pPr marL="1549197" indent="0">
              <a:buNone/>
              <a:defRPr sz="1000"/>
            </a:lvl4pPr>
            <a:lvl5pPr marL="2065607" indent="0">
              <a:buNone/>
              <a:defRPr sz="1000"/>
            </a:lvl5pPr>
            <a:lvl6pPr marL="2581998" indent="0">
              <a:buNone/>
              <a:defRPr sz="1000"/>
            </a:lvl6pPr>
            <a:lvl7pPr marL="3098394" indent="0">
              <a:buNone/>
              <a:defRPr sz="1000"/>
            </a:lvl7pPr>
            <a:lvl8pPr marL="3614802" indent="0">
              <a:buNone/>
              <a:defRPr sz="1000"/>
            </a:lvl8pPr>
            <a:lvl9pPr marL="41312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520A-C4B4-480B-A7E6-471960A6B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1D8E-E19E-456C-B7A6-0E48F6B99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88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398867"/>
            <a:ext cx="9624060" cy="952706"/>
          </a:xfrm>
          <a:prstGeom prst="rect">
            <a:avLst/>
          </a:prstGeom>
        </p:spPr>
        <p:txBody>
          <a:bodyPr lIns="103284" tIns="51642" rIns="103284" bIns="51642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430965"/>
            <a:ext cx="9624060" cy="4323414"/>
          </a:xfrm>
          <a:prstGeom prst="rect">
            <a:avLst/>
          </a:prstGeom>
        </p:spPr>
        <p:txBody>
          <a:bodyPr vert="eaVert" lIns="103284" tIns="51642" rIns="103284" bIns="5164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4B47-4833-443F-AEE4-30056C917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2494-51D7-4EB5-A968-C4E6864E8E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96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398867"/>
            <a:ext cx="2406015" cy="5355512"/>
          </a:xfrm>
          <a:prstGeom prst="rect">
            <a:avLst/>
          </a:prstGeom>
        </p:spPr>
        <p:txBody>
          <a:bodyPr vert="eaVert" lIns="103284" tIns="51642" rIns="103284" bIns="5164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398867"/>
            <a:ext cx="7039822" cy="5355512"/>
          </a:xfrm>
          <a:prstGeom prst="rect">
            <a:avLst/>
          </a:prstGeom>
        </p:spPr>
        <p:txBody>
          <a:bodyPr vert="eaVert" lIns="103284" tIns="51642" rIns="103284" bIns="5164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84F5-B167-41A4-8DF0-8405B72345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7562-7829-476A-8B81-C9A043BFD2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22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319476"/>
            <a:ext cx="9089390" cy="873314"/>
          </a:xfrm>
          <a:prstGeom prst="rect">
            <a:avLst/>
          </a:prstGeom>
        </p:spPr>
        <p:txBody>
          <a:bodyPr lIns="103375" tIns="51687" rIns="103375" bIns="5168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2351575"/>
            <a:ext cx="7485380" cy="635137"/>
          </a:xfrm>
          <a:prstGeom prst="rect">
            <a:avLst/>
          </a:prstGeom>
        </p:spPr>
        <p:txBody>
          <a:bodyPr lIns="103375" tIns="51687" rIns="103375" bIns="5168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3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0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7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1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1D13-11EB-4269-B32D-16364CF55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0C38-B83E-4706-BD65-94BFE5015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80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375" tIns="51687" rIns="103375" bIns="5168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3066159"/>
            <a:ext cx="9624060" cy="3688277"/>
          </a:xfrm>
          <a:prstGeom prst="rect">
            <a:avLst/>
          </a:prstGeom>
        </p:spPr>
        <p:txBody>
          <a:bodyPr lIns="103375" tIns="51687" rIns="103375" bIns="5168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DF13-8849-48A4-9E61-58AD686EA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BB3D-369B-451E-8B29-FB015D3F7B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24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68"/>
            <a:ext cx="9089390" cy="1501751"/>
          </a:xfrm>
          <a:prstGeom prst="rect">
            <a:avLst/>
          </a:prstGeom>
        </p:spPr>
        <p:txBody>
          <a:bodyPr lIns="103375" tIns="51687" rIns="103375" bIns="51687"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3375" tIns="51687" rIns="103375" bIns="51687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68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37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0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7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1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7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348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899C-EF41-4376-ACA1-00F00978F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2F5A-F308-45E5-B335-A9EF44683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78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3375" tIns="51687" rIns="103375" bIns="51687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3375" tIns="51687" rIns="103375" bIns="51687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B477-F57F-4512-B168-54F81AF11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4D1A-D163-40F8-947F-810E59D66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29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375" tIns="51687" rIns="103375" bIns="5168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EE03-E779-43CE-AFD8-688090831B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03D6-3DC6-48C1-A363-B6F341CB6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36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3A56-5E48-4B2A-BF6B-C0146A0C0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70BF-1A2A-433D-AADF-58F076C07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9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083" tIns="51541" rIns="103083" bIns="515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3066176"/>
            <a:ext cx="9624060" cy="3688277"/>
          </a:xfrm>
          <a:prstGeom prst="rect">
            <a:avLst/>
          </a:prstGeom>
        </p:spPr>
        <p:txBody>
          <a:bodyPr lIns="103083" tIns="51541" rIns="103083" bIns="515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DF13-8849-48A4-9E61-58AD686EA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BB3D-369B-451E-8B29-FB015D3F7B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86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30" y="1398869"/>
            <a:ext cx="3518055" cy="555745"/>
          </a:xfrm>
          <a:prstGeom prst="rect">
            <a:avLst/>
          </a:prstGeom>
        </p:spPr>
        <p:txBody>
          <a:bodyPr lIns="103375" tIns="51687" rIns="103375" bIns="51687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1398867"/>
            <a:ext cx="5977908" cy="5355512"/>
          </a:xfrm>
          <a:prstGeom prst="rect">
            <a:avLst/>
          </a:prstGeom>
        </p:spPr>
        <p:txBody>
          <a:bodyPr lIns="103375" tIns="51687" rIns="103375" bIns="51687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30" y="2192789"/>
            <a:ext cx="3518055" cy="4561590"/>
          </a:xfrm>
          <a:prstGeom prst="rect">
            <a:avLst/>
          </a:prstGeom>
        </p:spPr>
        <p:txBody>
          <a:bodyPr lIns="103375" tIns="51687" rIns="103375" bIns="51687"/>
          <a:lstStyle>
            <a:lvl1pPr marL="0" indent="0">
              <a:buNone/>
              <a:defRPr sz="1600"/>
            </a:lvl1pPr>
            <a:lvl2pPr marL="516858" indent="0">
              <a:buNone/>
              <a:defRPr sz="1400"/>
            </a:lvl2pPr>
            <a:lvl3pPr marL="1033708" indent="0">
              <a:buNone/>
              <a:defRPr sz="1100"/>
            </a:lvl3pPr>
            <a:lvl4pPr marL="1550565" indent="0">
              <a:buNone/>
              <a:defRPr sz="1000"/>
            </a:lvl4pPr>
            <a:lvl5pPr marL="2067429" indent="0">
              <a:buNone/>
              <a:defRPr sz="1000"/>
            </a:lvl5pPr>
            <a:lvl6pPr marL="2584276" indent="0">
              <a:buNone/>
              <a:defRPr sz="1000"/>
            </a:lvl6pPr>
            <a:lvl7pPr marL="3101130" indent="0">
              <a:buNone/>
              <a:defRPr sz="1000"/>
            </a:lvl7pPr>
            <a:lvl8pPr marL="3617992" indent="0">
              <a:buNone/>
              <a:defRPr sz="1000"/>
            </a:lvl8pPr>
            <a:lvl9pPr marL="4134845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6A0C-1F2D-4416-827F-261537F482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AC0E-7346-49B9-AEF3-5F09238AD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27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70" y="5292884"/>
            <a:ext cx="9599867" cy="624855"/>
          </a:xfrm>
          <a:prstGeom prst="rect">
            <a:avLst/>
          </a:prstGeom>
        </p:spPr>
        <p:txBody>
          <a:bodyPr lIns="103375" tIns="51687" rIns="103375" bIns="51687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6770" y="1398866"/>
            <a:ext cx="9599867" cy="3813504"/>
          </a:xfrm>
          <a:prstGeom prst="rect">
            <a:avLst/>
          </a:prstGeom>
        </p:spPr>
        <p:txBody>
          <a:bodyPr lIns="103375" tIns="51687" rIns="103375" bIns="51687"/>
          <a:lstStyle>
            <a:lvl1pPr marL="0" indent="0">
              <a:buNone/>
              <a:defRPr sz="3700"/>
            </a:lvl1pPr>
            <a:lvl2pPr marL="516858" indent="0">
              <a:buNone/>
              <a:defRPr sz="3200"/>
            </a:lvl2pPr>
            <a:lvl3pPr marL="1033708" indent="0">
              <a:buNone/>
              <a:defRPr sz="2700"/>
            </a:lvl3pPr>
            <a:lvl4pPr marL="1550565" indent="0">
              <a:buNone/>
              <a:defRPr sz="2300"/>
            </a:lvl4pPr>
            <a:lvl5pPr marL="2067429" indent="0">
              <a:buNone/>
              <a:defRPr sz="2300"/>
            </a:lvl5pPr>
            <a:lvl6pPr marL="2584276" indent="0">
              <a:buNone/>
              <a:defRPr sz="2300"/>
            </a:lvl6pPr>
            <a:lvl7pPr marL="3101130" indent="0">
              <a:buNone/>
              <a:defRPr sz="2300"/>
            </a:lvl7pPr>
            <a:lvl8pPr marL="3617992" indent="0">
              <a:buNone/>
              <a:defRPr sz="2300"/>
            </a:lvl8pPr>
            <a:lvl9pPr marL="4134845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6770" y="5917739"/>
            <a:ext cx="9599867" cy="887398"/>
          </a:xfrm>
          <a:prstGeom prst="rect">
            <a:avLst/>
          </a:prstGeom>
        </p:spPr>
        <p:txBody>
          <a:bodyPr lIns="103375" tIns="51687" rIns="103375" bIns="51687"/>
          <a:lstStyle>
            <a:lvl1pPr marL="0" indent="0">
              <a:buNone/>
              <a:defRPr sz="1600"/>
            </a:lvl1pPr>
            <a:lvl2pPr marL="516858" indent="0">
              <a:buNone/>
              <a:defRPr sz="1400"/>
            </a:lvl2pPr>
            <a:lvl3pPr marL="1033708" indent="0">
              <a:buNone/>
              <a:defRPr sz="1100"/>
            </a:lvl3pPr>
            <a:lvl4pPr marL="1550565" indent="0">
              <a:buNone/>
              <a:defRPr sz="1000"/>
            </a:lvl4pPr>
            <a:lvl5pPr marL="2067429" indent="0">
              <a:buNone/>
              <a:defRPr sz="1000"/>
            </a:lvl5pPr>
            <a:lvl6pPr marL="2584276" indent="0">
              <a:buNone/>
              <a:defRPr sz="1000"/>
            </a:lvl6pPr>
            <a:lvl7pPr marL="3101130" indent="0">
              <a:buNone/>
              <a:defRPr sz="1000"/>
            </a:lvl7pPr>
            <a:lvl8pPr marL="3617992" indent="0">
              <a:buNone/>
              <a:defRPr sz="1000"/>
            </a:lvl8pPr>
            <a:lvl9pPr marL="413484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520A-C4B4-480B-A7E6-471960A6B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1D8E-E19E-456C-B7A6-0E48F6B99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2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398867"/>
            <a:ext cx="9624060" cy="952706"/>
          </a:xfrm>
          <a:prstGeom prst="rect">
            <a:avLst/>
          </a:prstGeom>
        </p:spPr>
        <p:txBody>
          <a:bodyPr lIns="103375" tIns="51687" rIns="103375" bIns="51687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430965"/>
            <a:ext cx="9624060" cy="4323414"/>
          </a:xfrm>
          <a:prstGeom prst="rect">
            <a:avLst/>
          </a:prstGeom>
        </p:spPr>
        <p:txBody>
          <a:bodyPr vert="eaVert" lIns="103375" tIns="51687" rIns="103375" bIns="5168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4B47-4833-443F-AEE4-30056C917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2494-51D7-4EB5-A968-C4E6864E8E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130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398867"/>
            <a:ext cx="2406015" cy="5355512"/>
          </a:xfrm>
          <a:prstGeom prst="rect">
            <a:avLst/>
          </a:prstGeom>
        </p:spPr>
        <p:txBody>
          <a:bodyPr vert="eaVert" lIns="103375" tIns="51687" rIns="103375" bIns="5168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398867"/>
            <a:ext cx="7039822" cy="5355512"/>
          </a:xfrm>
          <a:prstGeom prst="rect">
            <a:avLst/>
          </a:prstGeom>
        </p:spPr>
        <p:txBody>
          <a:bodyPr vert="eaVert" lIns="103375" tIns="51687" rIns="103375" bIns="5168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84F5-B167-41A4-8DF0-8405B72345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7562-7829-476A-8B81-C9A043BFD2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01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319476"/>
            <a:ext cx="9089390" cy="873314"/>
          </a:xfrm>
          <a:prstGeom prst="rect">
            <a:avLst/>
          </a:prstGeom>
        </p:spPr>
        <p:txBody>
          <a:bodyPr lIns="103484" tIns="51742" rIns="103484" bIns="5174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2351575"/>
            <a:ext cx="7485380" cy="635137"/>
          </a:xfrm>
          <a:prstGeom prst="rect">
            <a:avLst/>
          </a:prstGeom>
        </p:spPr>
        <p:txBody>
          <a:bodyPr lIns="103484" tIns="51742" rIns="103484" bIns="5174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4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9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1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1D13-11EB-4269-B32D-16364CF55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0C38-B83E-4706-BD65-94BFE5015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12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484" tIns="51742" rIns="103484" bIns="5174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3066152"/>
            <a:ext cx="9624060" cy="3688277"/>
          </a:xfrm>
          <a:prstGeom prst="rect">
            <a:avLst/>
          </a:prstGeom>
        </p:spPr>
        <p:txBody>
          <a:bodyPr lIns="103484" tIns="51742" rIns="103484" bIns="5174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DF13-8849-48A4-9E61-58AD686EA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BB3D-369B-451E-8B29-FB015D3F7B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98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62"/>
            <a:ext cx="9089390" cy="1501751"/>
          </a:xfrm>
          <a:prstGeom prst="rect">
            <a:avLst/>
          </a:prstGeom>
        </p:spPr>
        <p:txBody>
          <a:bodyPr lIns="103484" tIns="51742" rIns="103484" bIns="51742"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3484" tIns="51742" rIns="103484" bIns="51742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74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48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2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9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70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4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1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39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899C-EF41-4376-ACA1-00F00978F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2F5A-F308-45E5-B335-A9EF44683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732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3484" tIns="51742" rIns="103484" bIns="51742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3484" tIns="51742" rIns="103484" bIns="51742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B477-F57F-4512-B168-54F81AF11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4D1A-D163-40F8-947F-810E59D66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456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484" tIns="51742" rIns="103484" bIns="5174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EE03-E779-43CE-AFD8-688090831B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03D6-3DC6-48C1-A363-B6F341CB6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13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3A56-5E48-4B2A-BF6B-C0146A0C0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70BF-1A2A-433D-AADF-58F076C07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2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86"/>
            <a:ext cx="9089390" cy="1501751"/>
          </a:xfrm>
          <a:prstGeom prst="rect">
            <a:avLst/>
          </a:prstGeom>
        </p:spPr>
        <p:txBody>
          <a:bodyPr lIns="103083" tIns="51541" rIns="103083" bIns="51541"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3083" tIns="51541" rIns="103083" bIns="51541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0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61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16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6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2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7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899C-EF41-4376-ACA1-00F00978F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2F5A-F308-45E5-B335-A9EF44683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344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23" y="1398869"/>
            <a:ext cx="3518055" cy="555745"/>
          </a:xfrm>
          <a:prstGeom prst="rect">
            <a:avLst/>
          </a:prstGeom>
        </p:spPr>
        <p:txBody>
          <a:bodyPr lIns="103484" tIns="51742" rIns="103484" bIns="51742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1398867"/>
            <a:ext cx="5977908" cy="5355512"/>
          </a:xfrm>
          <a:prstGeom prst="rect">
            <a:avLst/>
          </a:prstGeom>
        </p:spPr>
        <p:txBody>
          <a:bodyPr lIns="103484" tIns="51742" rIns="103484" bIns="5174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23" y="2192789"/>
            <a:ext cx="3518055" cy="4561590"/>
          </a:xfrm>
          <a:prstGeom prst="rect">
            <a:avLst/>
          </a:prstGeom>
        </p:spPr>
        <p:txBody>
          <a:bodyPr lIns="103484" tIns="51742" rIns="103484" bIns="51742"/>
          <a:lstStyle>
            <a:lvl1pPr marL="0" indent="0">
              <a:buNone/>
              <a:defRPr sz="1600"/>
            </a:lvl1pPr>
            <a:lvl2pPr marL="517406" indent="0">
              <a:buNone/>
              <a:defRPr sz="1400"/>
            </a:lvl2pPr>
            <a:lvl3pPr marL="1034803" indent="0">
              <a:buNone/>
              <a:defRPr sz="1100"/>
            </a:lvl3pPr>
            <a:lvl4pPr marL="1552208" indent="0">
              <a:buNone/>
              <a:defRPr sz="1000"/>
            </a:lvl4pPr>
            <a:lvl5pPr marL="2069618" indent="0">
              <a:buNone/>
              <a:defRPr sz="1000"/>
            </a:lvl5pPr>
            <a:lvl6pPr marL="2587013" indent="0">
              <a:buNone/>
              <a:defRPr sz="1000"/>
            </a:lvl6pPr>
            <a:lvl7pPr marL="3104415" indent="0">
              <a:buNone/>
              <a:defRPr sz="1000"/>
            </a:lvl7pPr>
            <a:lvl8pPr marL="3621825" indent="0">
              <a:buNone/>
              <a:defRPr sz="1000"/>
            </a:lvl8pPr>
            <a:lvl9pPr marL="4139223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6A0C-1F2D-4416-827F-261537F482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AC0E-7346-49B9-AEF3-5F09238AD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70" y="5292884"/>
            <a:ext cx="9599867" cy="624855"/>
          </a:xfrm>
          <a:prstGeom prst="rect">
            <a:avLst/>
          </a:prstGeom>
        </p:spPr>
        <p:txBody>
          <a:bodyPr lIns="103484" tIns="51742" rIns="103484" bIns="51742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6770" y="1398866"/>
            <a:ext cx="9599867" cy="3813504"/>
          </a:xfrm>
          <a:prstGeom prst="rect">
            <a:avLst/>
          </a:prstGeom>
        </p:spPr>
        <p:txBody>
          <a:bodyPr lIns="103484" tIns="51742" rIns="103484" bIns="51742"/>
          <a:lstStyle>
            <a:lvl1pPr marL="0" indent="0">
              <a:buNone/>
              <a:defRPr sz="3700"/>
            </a:lvl1pPr>
            <a:lvl2pPr marL="517406" indent="0">
              <a:buNone/>
              <a:defRPr sz="3200"/>
            </a:lvl2pPr>
            <a:lvl3pPr marL="1034803" indent="0">
              <a:buNone/>
              <a:defRPr sz="2700"/>
            </a:lvl3pPr>
            <a:lvl4pPr marL="1552208" indent="0">
              <a:buNone/>
              <a:defRPr sz="2300"/>
            </a:lvl4pPr>
            <a:lvl5pPr marL="2069618" indent="0">
              <a:buNone/>
              <a:defRPr sz="2300"/>
            </a:lvl5pPr>
            <a:lvl6pPr marL="2587013" indent="0">
              <a:buNone/>
              <a:defRPr sz="2300"/>
            </a:lvl6pPr>
            <a:lvl7pPr marL="3104415" indent="0">
              <a:buNone/>
              <a:defRPr sz="2300"/>
            </a:lvl7pPr>
            <a:lvl8pPr marL="3621825" indent="0">
              <a:buNone/>
              <a:defRPr sz="2300"/>
            </a:lvl8pPr>
            <a:lvl9pPr marL="4139223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6770" y="5917739"/>
            <a:ext cx="9599867" cy="887398"/>
          </a:xfrm>
          <a:prstGeom prst="rect">
            <a:avLst/>
          </a:prstGeom>
        </p:spPr>
        <p:txBody>
          <a:bodyPr lIns="103484" tIns="51742" rIns="103484" bIns="51742"/>
          <a:lstStyle>
            <a:lvl1pPr marL="0" indent="0">
              <a:buNone/>
              <a:defRPr sz="1600"/>
            </a:lvl1pPr>
            <a:lvl2pPr marL="517406" indent="0">
              <a:buNone/>
              <a:defRPr sz="1400"/>
            </a:lvl2pPr>
            <a:lvl3pPr marL="1034803" indent="0">
              <a:buNone/>
              <a:defRPr sz="1100"/>
            </a:lvl3pPr>
            <a:lvl4pPr marL="1552208" indent="0">
              <a:buNone/>
              <a:defRPr sz="1000"/>
            </a:lvl4pPr>
            <a:lvl5pPr marL="2069618" indent="0">
              <a:buNone/>
              <a:defRPr sz="1000"/>
            </a:lvl5pPr>
            <a:lvl6pPr marL="2587013" indent="0">
              <a:buNone/>
              <a:defRPr sz="1000"/>
            </a:lvl6pPr>
            <a:lvl7pPr marL="3104415" indent="0">
              <a:buNone/>
              <a:defRPr sz="1000"/>
            </a:lvl7pPr>
            <a:lvl8pPr marL="3621825" indent="0">
              <a:buNone/>
              <a:defRPr sz="1000"/>
            </a:lvl8pPr>
            <a:lvl9pPr marL="413922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520A-C4B4-480B-A7E6-471960A6B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1D8E-E19E-456C-B7A6-0E48F6B99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12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398867"/>
            <a:ext cx="9624060" cy="952706"/>
          </a:xfrm>
          <a:prstGeom prst="rect">
            <a:avLst/>
          </a:prstGeom>
        </p:spPr>
        <p:txBody>
          <a:bodyPr lIns="103484" tIns="51742" rIns="103484" bIns="51742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430965"/>
            <a:ext cx="9624060" cy="4323414"/>
          </a:xfrm>
          <a:prstGeom prst="rect">
            <a:avLst/>
          </a:prstGeom>
        </p:spPr>
        <p:txBody>
          <a:bodyPr vert="eaVert" lIns="103484" tIns="51742" rIns="103484" bIns="5174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4B47-4833-443F-AEE4-30056C917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2494-51D7-4EB5-A968-C4E6864E8E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468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398867"/>
            <a:ext cx="2406015" cy="5355512"/>
          </a:xfrm>
          <a:prstGeom prst="rect">
            <a:avLst/>
          </a:prstGeom>
        </p:spPr>
        <p:txBody>
          <a:bodyPr vert="eaVert" lIns="103484" tIns="51742" rIns="103484" bIns="5174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398867"/>
            <a:ext cx="7039822" cy="5355512"/>
          </a:xfrm>
          <a:prstGeom prst="rect">
            <a:avLst/>
          </a:prstGeom>
        </p:spPr>
        <p:txBody>
          <a:bodyPr vert="eaVert" lIns="103484" tIns="51742" rIns="103484" bIns="5174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84F5-B167-41A4-8DF0-8405B72345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7562-7829-476A-8B81-C9A043BFD2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980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319476"/>
            <a:ext cx="9089390" cy="873314"/>
          </a:xfrm>
          <a:prstGeom prst="rect">
            <a:avLst/>
          </a:prstGeom>
        </p:spPr>
        <p:txBody>
          <a:bodyPr lIns="103612" tIns="51806" rIns="103612" bIns="5180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2351575"/>
            <a:ext cx="7485380" cy="635137"/>
          </a:xfrm>
          <a:prstGeom prst="rect">
            <a:avLst/>
          </a:prstGeom>
        </p:spPr>
        <p:txBody>
          <a:bodyPr lIns="103612" tIns="51806" rIns="103612" bIns="518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2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4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1D13-11EB-4269-B32D-16364CF55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0C38-B83E-4706-BD65-94BFE5015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453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612" tIns="51806" rIns="103612" bIns="5180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3066144"/>
            <a:ext cx="9624060" cy="3688277"/>
          </a:xfrm>
          <a:prstGeom prst="rect">
            <a:avLst/>
          </a:prstGeom>
        </p:spPr>
        <p:txBody>
          <a:bodyPr lIns="103612" tIns="51806" rIns="103612" bIns="5180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DF13-8849-48A4-9E61-58AD686EA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BB3D-369B-451E-8B29-FB015D3F7B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350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54"/>
            <a:ext cx="9089390" cy="1501751"/>
          </a:xfrm>
          <a:prstGeom prst="rect">
            <a:avLst/>
          </a:prstGeom>
        </p:spPr>
        <p:txBody>
          <a:bodyPr lIns="103612" tIns="51806" rIns="103612" bIns="51806"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3612" tIns="51806" rIns="103612" bIns="51806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0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6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4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2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0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6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43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899C-EF41-4376-ACA1-00F00978F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2F5A-F308-45E5-B335-A9EF44683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33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3612" tIns="51806" rIns="103612" bIns="51806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3612" tIns="51806" rIns="103612" bIns="51806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B477-F57F-4512-B168-54F81AF11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4D1A-D163-40F8-947F-810E59D66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229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612" tIns="51806" rIns="103612" bIns="5180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EE03-E779-43CE-AFD8-688090831B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03D6-3DC6-48C1-A363-B6F341CB6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88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3A56-5E48-4B2A-BF6B-C0146A0C0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70BF-1A2A-433D-AADF-58F076C07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8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3083" tIns="51541" rIns="103083" bIns="51541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3083" tIns="51541" rIns="103083" bIns="51541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B477-F57F-4512-B168-54F81AF11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4D1A-D163-40F8-947F-810E59D66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728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5" y="1398869"/>
            <a:ext cx="3518055" cy="555745"/>
          </a:xfrm>
          <a:prstGeom prst="rect">
            <a:avLst/>
          </a:prstGeom>
        </p:spPr>
        <p:txBody>
          <a:bodyPr lIns="103612" tIns="51806" rIns="103612" bIns="51806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1398867"/>
            <a:ext cx="5977908" cy="5355512"/>
          </a:xfrm>
          <a:prstGeom prst="rect">
            <a:avLst/>
          </a:prstGeom>
        </p:spPr>
        <p:txBody>
          <a:bodyPr lIns="103612" tIns="51806" rIns="103612" bIns="5180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5" y="2192789"/>
            <a:ext cx="3518055" cy="4561590"/>
          </a:xfrm>
          <a:prstGeom prst="rect">
            <a:avLst/>
          </a:prstGeom>
        </p:spPr>
        <p:txBody>
          <a:bodyPr lIns="103612" tIns="51806" rIns="103612" bIns="51806"/>
          <a:lstStyle>
            <a:lvl1pPr marL="0" indent="0">
              <a:buNone/>
              <a:defRPr sz="1600"/>
            </a:lvl1pPr>
            <a:lvl2pPr marL="518045" indent="0">
              <a:buNone/>
              <a:defRPr sz="1400"/>
            </a:lvl2pPr>
            <a:lvl3pPr marL="1036082" indent="0">
              <a:buNone/>
              <a:defRPr sz="1100"/>
            </a:lvl3pPr>
            <a:lvl4pPr marL="1554127" indent="0">
              <a:buNone/>
              <a:defRPr sz="1000"/>
            </a:lvl4pPr>
            <a:lvl5pPr marL="2072173" indent="0">
              <a:buNone/>
              <a:defRPr sz="1000"/>
            </a:lvl5pPr>
            <a:lvl6pPr marL="2590211" indent="0">
              <a:buNone/>
              <a:defRPr sz="1000"/>
            </a:lvl6pPr>
            <a:lvl7pPr marL="3108251" indent="0">
              <a:buNone/>
              <a:defRPr sz="1000"/>
            </a:lvl7pPr>
            <a:lvl8pPr marL="3626301" indent="0">
              <a:buNone/>
              <a:defRPr sz="1000"/>
            </a:lvl8pPr>
            <a:lvl9pPr marL="4144339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6A0C-1F2D-4416-827F-261537F482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AC0E-7346-49B9-AEF3-5F09238AD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62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70" y="5292884"/>
            <a:ext cx="9599867" cy="624855"/>
          </a:xfrm>
          <a:prstGeom prst="rect">
            <a:avLst/>
          </a:prstGeom>
        </p:spPr>
        <p:txBody>
          <a:bodyPr lIns="103612" tIns="51806" rIns="103612" bIns="51806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6770" y="1398866"/>
            <a:ext cx="9599867" cy="3813504"/>
          </a:xfrm>
          <a:prstGeom prst="rect">
            <a:avLst/>
          </a:prstGeom>
        </p:spPr>
        <p:txBody>
          <a:bodyPr lIns="103612" tIns="51806" rIns="103612" bIns="51806"/>
          <a:lstStyle>
            <a:lvl1pPr marL="0" indent="0">
              <a:buNone/>
              <a:defRPr sz="3700"/>
            </a:lvl1pPr>
            <a:lvl2pPr marL="518045" indent="0">
              <a:buNone/>
              <a:defRPr sz="3200"/>
            </a:lvl2pPr>
            <a:lvl3pPr marL="1036082" indent="0">
              <a:buNone/>
              <a:defRPr sz="2700"/>
            </a:lvl3pPr>
            <a:lvl4pPr marL="1554127" indent="0">
              <a:buNone/>
              <a:defRPr sz="2300"/>
            </a:lvl4pPr>
            <a:lvl5pPr marL="2072173" indent="0">
              <a:buNone/>
              <a:defRPr sz="2300"/>
            </a:lvl5pPr>
            <a:lvl6pPr marL="2590211" indent="0">
              <a:buNone/>
              <a:defRPr sz="2300"/>
            </a:lvl6pPr>
            <a:lvl7pPr marL="3108251" indent="0">
              <a:buNone/>
              <a:defRPr sz="2300"/>
            </a:lvl7pPr>
            <a:lvl8pPr marL="3626301" indent="0">
              <a:buNone/>
              <a:defRPr sz="2300"/>
            </a:lvl8pPr>
            <a:lvl9pPr marL="4144339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6770" y="5917739"/>
            <a:ext cx="9599867" cy="887398"/>
          </a:xfrm>
          <a:prstGeom prst="rect">
            <a:avLst/>
          </a:prstGeom>
        </p:spPr>
        <p:txBody>
          <a:bodyPr lIns="103612" tIns="51806" rIns="103612" bIns="51806"/>
          <a:lstStyle>
            <a:lvl1pPr marL="0" indent="0">
              <a:buNone/>
              <a:defRPr sz="1600"/>
            </a:lvl1pPr>
            <a:lvl2pPr marL="518045" indent="0">
              <a:buNone/>
              <a:defRPr sz="1400"/>
            </a:lvl2pPr>
            <a:lvl3pPr marL="1036082" indent="0">
              <a:buNone/>
              <a:defRPr sz="1100"/>
            </a:lvl3pPr>
            <a:lvl4pPr marL="1554127" indent="0">
              <a:buNone/>
              <a:defRPr sz="1000"/>
            </a:lvl4pPr>
            <a:lvl5pPr marL="2072173" indent="0">
              <a:buNone/>
              <a:defRPr sz="1000"/>
            </a:lvl5pPr>
            <a:lvl6pPr marL="2590211" indent="0">
              <a:buNone/>
              <a:defRPr sz="1000"/>
            </a:lvl6pPr>
            <a:lvl7pPr marL="3108251" indent="0">
              <a:buNone/>
              <a:defRPr sz="1000"/>
            </a:lvl7pPr>
            <a:lvl8pPr marL="3626301" indent="0">
              <a:buNone/>
              <a:defRPr sz="1000"/>
            </a:lvl8pPr>
            <a:lvl9pPr marL="41443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520A-C4B4-480B-A7E6-471960A6B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1D8E-E19E-456C-B7A6-0E48F6B99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218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398867"/>
            <a:ext cx="9624060" cy="952706"/>
          </a:xfrm>
          <a:prstGeom prst="rect">
            <a:avLst/>
          </a:prstGeom>
        </p:spPr>
        <p:txBody>
          <a:bodyPr lIns="103612" tIns="51806" rIns="103612" bIns="51806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430965"/>
            <a:ext cx="9624060" cy="4323414"/>
          </a:xfrm>
          <a:prstGeom prst="rect">
            <a:avLst/>
          </a:prstGeom>
        </p:spPr>
        <p:txBody>
          <a:bodyPr vert="eaVert" lIns="103612" tIns="51806" rIns="103612" bIns="5180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4B47-4833-443F-AEE4-30056C917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2494-51D7-4EB5-A968-C4E6864E8E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94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398867"/>
            <a:ext cx="2406015" cy="5355512"/>
          </a:xfrm>
          <a:prstGeom prst="rect">
            <a:avLst/>
          </a:prstGeom>
        </p:spPr>
        <p:txBody>
          <a:bodyPr vert="eaVert" lIns="103612" tIns="51806" rIns="103612" bIns="5180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398867"/>
            <a:ext cx="7039822" cy="5355512"/>
          </a:xfrm>
          <a:prstGeom prst="rect">
            <a:avLst/>
          </a:prstGeom>
        </p:spPr>
        <p:txBody>
          <a:bodyPr vert="eaVert" lIns="103612" tIns="51806" rIns="103612" bIns="5180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84F5-B167-41A4-8DF0-8405B72345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7562-7829-476A-8B81-C9A043BFD2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96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319476"/>
            <a:ext cx="9089390" cy="873314"/>
          </a:xfrm>
          <a:prstGeom prst="rect">
            <a:avLst/>
          </a:prstGeom>
        </p:spPr>
        <p:txBody>
          <a:bodyPr lIns="103959" tIns="51979" rIns="103959" bIns="519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2351575"/>
            <a:ext cx="7485380" cy="635137"/>
          </a:xfrm>
          <a:prstGeom prst="rect">
            <a:avLst/>
          </a:prstGeom>
        </p:spPr>
        <p:txBody>
          <a:bodyPr lIns="103959" tIns="51979" rIns="103959" bIns="5197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1D13-11EB-4269-B32D-16364CF55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0C38-B83E-4706-BD65-94BFE5015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11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959" tIns="51979" rIns="103959" bIns="519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3066123"/>
            <a:ext cx="9624060" cy="3688277"/>
          </a:xfrm>
          <a:prstGeom prst="rect">
            <a:avLst/>
          </a:prstGeom>
        </p:spPr>
        <p:txBody>
          <a:bodyPr lIns="103959" tIns="51979" rIns="103959" bIns="519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DF13-8849-48A4-9E61-58AD686EA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BB3D-369B-451E-8B29-FB015D3F7B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603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33"/>
            <a:ext cx="9089390" cy="1501751"/>
          </a:xfrm>
          <a:prstGeom prst="rect">
            <a:avLst/>
          </a:prstGeom>
        </p:spPr>
        <p:txBody>
          <a:bodyPr lIns="103959" tIns="51979" rIns="103959" bIns="51979"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3959" tIns="51979" rIns="103959" bIns="51979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7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95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9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9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8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86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8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82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899C-EF41-4376-ACA1-00F00978F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2F5A-F308-45E5-B335-A9EF44683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981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3959" tIns="51979" rIns="103959" bIns="51979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3959" tIns="51979" rIns="103959" bIns="51979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B477-F57F-4512-B168-54F81AF11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4D1A-D163-40F8-947F-810E59D66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133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959" tIns="51979" rIns="103959" bIns="519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EE03-E779-43CE-AFD8-688090831B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03D6-3DC6-48C1-A363-B6F341CB6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517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3A56-5E48-4B2A-BF6B-C0146A0C0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70BF-1A2A-433D-AADF-58F076C07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3083" tIns="51541" rIns="103083" bIns="515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EE03-E779-43CE-AFD8-688090831B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03D6-3DC6-48C1-A363-B6F341CB6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262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93" y="1398869"/>
            <a:ext cx="3518055" cy="555745"/>
          </a:xfrm>
          <a:prstGeom prst="rect">
            <a:avLst/>
          </a:prstGeom>
        </p:spPr>
        <p:txBody>
          <a:bodyPr lIns="103959" tIns="51979" rIns="103959" bIns="51979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1398867"/>
            <a:ext cx="5977908" cy="5355512"/>
          </a:xfrm>
          <a:prstGeom prst="rect">
            <a:avLst/>
          </a:prstGeom>
        </p:spPr>
        <p:txBody>
          <a:bodyPr lIns="103959" tIns="51979" rIns="103959" bIns="51979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93" y="2192789"/>
            <a:ext cx="3518055" cy="4561590"/>
          </a:xfrm>
          <a:prstGeom prst="rect">
            <a:avLst/>
          </a:prstGeom>
        </p:spPr>
        <p:txBody>
          <a:bodyPr lIns="103959" tIns="51979" rIns="103959" bIns="51979"/>
          <a:lstStyle>
            <a:lvl1pPr marL="0" indent="0">
              <a:buNone/>
              <a:defRPr sz="1600"/>
            </a:lvl1pPr>
            <a:lvl2pPr marL="519783" indent="0">
              <a:buNone/>
              <a:defRPr sz="1400"/>
            </a:lvl2pPr>
            <a:lvl3pPr marL="1039564" indent="0">
              <a:buNone/>
              <a:defRPr sz="1100"/>
            </a:lvl3pPr>
            <a:lvl4pPr marL="1559348" indent="0">
              <a:buNone/>
              <a:defRPr sz="1000"/>
            </a:lvl4pPr>
            <a:lvl5pPr marL="2079131" indent="0">
              <a:buNone/>
              <a:defRPr sz="1000"/>
            </a:lvl5pPr>
            <a:lvl6pPr marL="2598910" indent="0">
              <a:buNone/>
              <a:defRPr sz="1000"/>
            </a:lvl6pPr>
            <a:lvl7pPr marL="3118694" indent="0">
              <a:buNone/>
              <a:defRPr sz="1000"/>
            </a:lvl7pPr>
            <a:lvl8pPr marL="3638477" indent="0">
              <a:buNone/>
              <a:defRPr sz="1000"/>
            </a:lvl8pPr>
            <a:lvl9pPr marL="4158258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6A0C-1F2D-4416-827F-261537F482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AC0E-7346-49B9-AEF3-5F09238AD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268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70" y="5292884"/>
            <a:ext cx="9599867" cy="624855"/>
          </a:xfrm>
          <a:prstGeom prst="rect">
            <a:avLst/>
          </a:prstGeom>
        </p:spPr>
        <p:txBody>
          <a:bodyPr lIns="103959" tIns="51979" rIns="103959" bIns="51979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6770" y="1398866"/>
            <a:ext cx="9599867" cy="3813504"/>
          </a:xfrm>
          <a:prstGeom prst="rect">
            <a:avLst/>
          </a:prstGeom>
        </p:spPr>
        <p:txBody>
          <a:bodyPr lIns="103959" tIns="51979" rIns="103959" bIns="51979"/>
          <a:lstStyle>
            <a:lvl1pPr marL="0" indent="0">
              <a:buNone/>
              <a:defRPr sz="3700"/>
            </a:lvl1pPr>
            <a:lvl2pPr marL="519783" indent="0">
              <a:buNone/>
              <a:defRPr sz="3200"/>
            </a:lvl2pPr>
            <a:lvl3pPr marL="1039564" indent="0">
              <a:buNone/>
              <a:defRPr sz="2700"/>
            </a:lvl3pPr>
            <a:lvl4pPr marL="1559348" indent="0">
              <a:buNone/>
              <a:defRPr sz="2300"/>
            </a:lvl4pPr>
            <a:lvl5pPr marL="2079131" indent="0">
              <a:buNone/>
              <a:defRPr sz="2300"/>
            </a:lvl5pPr>
            <a:lvl6pPr marL="2598910" indent="0">
              <a:buNone/>
              <a:defRPr sz="2300"/>
            </a:lvl6pPr>
            <a:lvl7pPr marL="3118694" indent="0">
              <a:buNone/>
              <a:defRPr sz="2300"/>
            </a:lvl7pPr>
            <a:lvl8pPr marL="3638477" indent="0">
              <a:buNone/>
              <a:defRPr sz="2300"/>
            </a:lvl8pPr>
            <a:lvl9pPr marL="4158258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6770" y="5917739"/>
            <a:ext cx="9599867" cy="887398"/>
          </a:xfrm>
          <a:prstGeom prst="rect">
            <a:avLst/>
          </a:prstGeom>
        </p:spPr>
        <p:txBody>
          <a:bodyPr lIns="103959" tIns="51979" rIns="103959" bIns="51979"/>
          <a:lstStyle>
            <a:lvl1pPr marL="0" indent="0">
              <a:buNone/>
              <a:defRPr sz="1600"/>
            </a:lvl1pPr>
            <a:lvl2pPr marL="519783" indent="0">
              <a:buNone/>
              <a:defRPr sz="1400"/>
            </a:lvl2pPr>
            <a:lvl3pPr marL="1039564" indent="0">
              <a:buNone/>
              <a:defRPr sz="1100"/>
            </a:lvl3pPr>
            <a:lvl4pPr marL="1559348" indent="0">
              <a:buNone/>
              <a:defRPr sz="1000"/>
            </a:lvl4pPr>
            <a:lvl5pPr marL="2079131" indent="0">
              <a:buNone/>
              <a:defRPr sz="1000"/>
            </a:lvl5pPr>
            <a:lvl6pPr marL="2598910" indent="0">
              <a:buNone/>
              <a:defRPr sz="1000"/>
            </a:lvl6pPr>
            <a:lvl7pPr marL="3118694" indent="0">
              <a:buNone/>
              <a:defRPr sz="1000"/>
            </a:lvl7pPr>
            <a:lvl8pPr marL="3638477" indent="0">
              <a:buNone/>
              <a:defRPr sz="1000"/>
            </a:lvl8pPr>
            <a:lvl9pPr marL="415825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520A-C4B4-480B-A7E6-471960A6B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1D8E-E19E-456C-B7A6-0E48F6B99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03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398867"/>
            <a:ext cx="9624060" cy="952706"/>
          </a:xfrm>
          <a:prstGeom prst="rect">
            <a:avLst/>
          </a:prstGeom>
        </p:spPr>
        <p:txBody>
          <a:bodyPr lIns="103959" tIns="51979" rIns="103959" bIns="51979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430965"/>
            <a:ext cx="9624060" cy="4323414"/>
          </a:xfrm>
          <a:prstGeom prst="rect">
            <a:avLst/>
          </a:prstGeom>
        </p:spPr>
        <p:txBody>
          <a:bodyPr vert="eaVert" lIns="103959" tIns="51979" rIns="103959" bIns="519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4B47-4833-443F-AEE4-30056C917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2494-51D7-4EB5-A968-C4E6864E8E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054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398867"/>
            <a:ext cx="2406015" cy="5355512"/>
          </a:xfrm>
          <a:prstGeom prst="rect">
            <a:avLst/>
          </a:prstGeom>
        </p:spPr>
        <p:txBody>
          <a:bodyPr vert="eaVert" lIns="103959" tIns="51979" rIns="103959" bIns="519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398867"/>
            <a:ext cx="7039822" cy="5355512"/>
          </a:xfrm>
          <a:prstGeom prst="rect">
            <a:avLst/>
          </a:prstGeom>
        </p:spPr>
        <p:txBody>
          <a:bodyPr vert="eaVert" lIns="103959" tIns="51979" rIns="103959" bIns="519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84F5-B167-41A4-8DF0-8405B72345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7562-7829-476A-8B81-C9A043BFD2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57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319476"/>
            <a:ext cx="9089390" cy="873314"/>
          </a:xfrm>
          <a:prstGeom prst="rect">
            <a:avLst/>
          </a:prstGeom>
        </p:spPr>
        <p:txBody>
          <a:bodyPr lIns="104123" tIns="52062" rIns="104123" bIns="520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2351575"/>
            <a:ext cx="7485380" cy="635137"/>
          </a:xfrm>
          <a:prstGeom prst="rect">
            <a:avLst/>
          </a:prstGeom>
        </p:spPr>
        <p:txBody>
          <a:bodyPr lIns="104123" tIns="52062" rIns="104123" bIns="5206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4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1D13-11EB-4269-B32D-16364CF55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0C38-B83E-4706-BD65-94BFE5015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545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4123" tIns="52062" rIns="104123" bIns="520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3066113"/>
            <a:ext cx="9624060" cy="3688277"/>
          </a:xfrm>
          <a:prstGeom prst="rect">
            <a:avLst/>
          </a:prstGeom>
        </p:spPr>
        <p:txBody>
          <a:bodyPr lIns="104123" tIns="52062" rIns="104123" bIns="5206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DF13-8849-48A4-9E61-58AD686EA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BB3D-369B-451E-8B29-FB015D3F7B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507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23"/>
            <a:ext cx="9089390" cy="1501751"/>
          </a:xfrm>
          <a:prstGeom prst="rect">
            <a:avLst/>
          </a:prstGeom>
        </p:spPr>
        <p:txBody>
          <a:bodyPr lIns="104123" tIns="52062" rIns="104123" bIns="52062"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4123" tIns="52062" rIns="104123" bIns="52062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6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8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2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30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3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4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48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899C-EF41-4376-ACA1-00F00978F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2F5A-F308-45E5-B335-A9EF44683F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455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4123" tIns="52062" rIns="104123" bIns="52062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4123" tIns="52062" rIns="104123" bIns="52062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B477-F57F-4512-B168-54F81AF11A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4D1A-D163-40F8-947F-810E59D66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136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716435"/>
            <a:ext cx="9624060" cy="1260211"/>
          </a:xfrm>
          <a:prstGeom prst="rect">
            <a:avLst/>
          </a:prstGeom>
        </p:spPr>
        <p:txBody>
          <a:bodyPr lIns="104123" tIns="52062" rIns="104123" bIns="520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EE03-E779-43CE-AFD8-688090831B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03D6-3DC6-48C1-A363-B6F341CB6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992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3A56-5E48-4B2A-BF6B-C0146A0C0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70BF-1A2A-433D-AADF-58F076C07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7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3A56-5E48-4B2A-BF6B-C0146A0C0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70BF-1A2A-433D-AADF-58F076C07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022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2" y="1398869"/>
            <a:ext cx="3518055" cy="555745"/>
          </a:xfrm>
          <a:prstGeom prst="rect">
            <a:avLst/>
          </a:prstGeom>
        </p:spPr>
        <p:txBody>
          <a:bodyPr lIns="104123" tIns="52062" rIns="104123" bIns="52062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1398867"/>
            <a:ext cx="5977908" cy="5355512"/>
          </a:xfrm>
          <a:prstGeom prst="rect">
            <a:avLst/>
          </a:prstGeom>
        </p:spPr>
        <p:txBody>
          <a:bodyPr lIns="104123" tIns="52062" rIns="104123" bIns="5206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2" y="2192789"/>
            <a:ext cx="3518055" cy="4561590"/>
          </a:xfrm>
          <a:prstGeom prst="rect">
            <a:avLst/>
          </a:prstGeom>
        </p:spPr>
        <p:txBody>
          <a:bodyPr lIns="104123" tIns="52062" rIns="104123" bIns="52062"/>
          <a:lstStyle>
            <a:lvl1pPr marL="0" indent="0">
              <a:buNone/>
              <a:defRPr sz="1600"/>
            </a:lvl1pPr>
            <a:lvl2pPr marL="520609" indent="0">
              <a:buNone/>
              <a:defRPr sz="1400"/>
            </a:lvl2pPr>
            <a:lvl3pPr marL="1041217" indent="0">
              <a:buNone/>
              <a:defRPr sz="1100"/>
            </a:lvl3pPr>
            <a:lvl4pPr marL="1561826" indent="0">
              <a:buNone/>
              <a:defRPr sz="1000"/>
            </a:lvl4pPr>
            <a:lvl5pPr marL="2082436" indent="0">
              <a:buNone/>
              <a:defRPr sz="1000"/>
            </a:lvl5pPr>
            <a:lvl6pPr marL="2603042" indent="0">
              <a:buNone/>
              <a:defRPr sz="1000"/>
            </a:lvl6pPr>
            <a:lvl7pPr marL="3123653" indent="0">
              <a:buNone/>
              <a:defRPr sz="1000"/>
            </a:lvl7pPr>
            <a:lvl8pPr marL="3644260" indent="0">
              <a:buNone/>
              <a:defRPr sz="1000"/>
            </a:lvl8pPr>
            <a:lvl9pPr marL="4164866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6A0C-1F2D-4416-827F-261537F482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AC0E-7346-49B9-AEF3-5F09238AD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01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70" y="5292884"/>
            <a:ext cx="9599867" cy="624855"/>
          </a:xfrm>
          <a:prstGeom prst="rect">
            <a:avLst/>
          </a:prstGeom>
        </p:spPr>
        <p:txBody>
          <a:bodyPr lIns="104123" tIns="52062" rIns="104123" bIns="52062"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6770" y="1398866"/>
            <a:ext cx="9599867" cy="3813504"/>
          </a:xfrm>
          <a:prstGeom prst="rect">
            <a:avLst/>
          </a:prstGeom>
        </p:spPr>
        <p:txBody>
          <a:bodyPr lIns="104123" tIns="52062" rIns="104123" bIns="52062"/>
          <a:lstStyle>
            <a:lvl1pPr marL="0" indent="0">
              <a:buNone/>
              <a:defRPr sz="3700"/>
            </a:lvl1pPr>
            <a:lvl2pPr marL="520609" indent="0">
              <a:buNone/>
              <a:defRPr sz="3200"/>
            </a:lvl2pPr>
            <a:lvl3pPr marL="1041217" indent="0">
              <a:buNone/>
              <a:defRPr sz="2700"/>
            </a:lvl3pPr>
            <a:lvl4pPr marL="1561826" indent="0">
              <a:buNone/>
              <a:defRPr sz="2300"/>
            </a:lvl4pPr>
            <a:lvl5pPr marL="2082436" indent="0">
              <a:buNone/>
              <a:defRPr sz="2300"/>
            </a:lvl5pPr>
            <a:lvl6pPr marL="2603042" indent="0">
              <a:buNone/>
              <a:defRPr sz="2300"/>
            </a:lvl6pPr>
            <a:lvl7pPr marL="3123653" indent="0">
              <a:buNone/>
              <a:defRPr sz="2300"/>
            </a:lvl7pPr>
            <a:lvl8pPr marL="3644260" indent="0">
              <a:buNone/>
              <a:defRPr sz="2300"/>
            </a:lvl8pPr>
            <a:lvl9pPr marL="4164866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6770" y="5917739"/>
            <a:ext cx="9599867" cy="887398"/>
          </a:xfrm>
          <a:prstGeom prst="rect">
            <a:avLst/>
          </a:prstGeom>
        </p:spPr>
        <p:txBody>
          <a:bodyPr lIns="104123" tIns="52062" rIns="104123" bIns="52062"/>
          <a:lstStyle>
            <a:lvl1pPr marL="0" indent="0">
              <a:buNone/>
              <a:defRPr sz="1600"/>
            </a:lvl1pPr>
            <a:lvl2pPr marL="520609" indent="0">
              <a:buNone/>
              <a:defRPr sz="1400"/>
            </a:lvl2pPr>
            <a:lvl3pPr marL="1041217" indent="0">
              <a:buNone/>
              <a:defRPr sz="1100"/>
            </a:lvl3pPr>
            <a:lvl4pPr marL="1561826" indent="0">
              <a:buNone/>
              <a:defRPr sz="1000"/>
            </a:lvl4pPr>
            <a:lvl5pPr marL="2082436" indent="0">
              <a:buNone/>
              <a:defRPr sz="1000"/>
            </a:lvl5pPr>
            <a:lvl6pPr marL="2603042" indent="0">
              <a:buNone/>
              <a:defRPr sz="1000"/>
            </a:lvl6pPr>
            <a:lvl7pPr marL="3123653" indent="0">
              <a:buNone/>
              <a:defRPr sz="1000"/>
            </a:lvl7pPr>
            <a:lvl8pPr marL="3644260" indent="0">
              <a:buNone/>
              <a:defRPr sz="1000"/>
            </a:lvl8pPr>
            <a:lvl9pPr marL="41648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520A-C4B4-480B-A7E6-471960A6B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1D8E-E19E-456C-B7A6-0E48F6B99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873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3" y="1398867"/>
            <a:ext cx="9624060" cy="952706"/>
          </a:xfrm>
          <a:prstGeom prst="rect">
            <a:avLst/>
          </a:prstGeom>
        </p:spPr>
        <p:txBody>
          <a:bodyPr lIns="104123" tIns="52062" rIns="104123" bIns="52062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430965"/>
            <a:ext cx="9624060" cy="4323414"/>
          </a:xfrm>
          <a:prstGeom prst="rect">
            <a:avLst/>
          </a:prstGeom>
        </p:spPr>
        <p:txBody>
          <a:bodyPr vert="eaVert" lIns="104123" tIns="52062" rIns="104123" bIns="5206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4B47-4833-443F-AEE4-30056C917A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2494-51D7-4EB5-A968-C4E6864E8E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640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398867"/>
            <a:ext cx="2406015" cy="5355512"/>
          </a:xfrm>
          <a:prstGeom prst="rect">
            <a:avLst/>
          </a:prstGeom>
        </p:spPr>
        <p:txBody>
          <a:bodyPr vert="eaVert" lIns="104123" tIns="52062" rIns="104123" bIns="520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398867"/>
            <a:ext cx="7039822" cy="5355512"/>
          </a:xfrm>
          <a:prstGeom prst="rect">
            <a:avLst/>
          </a:prstGeom>
        </p:spPr>
        <p:txBody>
          <a:bodyPr vert="eaVert" lIns="104123" tIns="52062" rIns="104123" bIns="5206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84F5-B167-41A4-8DF0-8405B72345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7562-7829-476A-8B81-C9A043BFD2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272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90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4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334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247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2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6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8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2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30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3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4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48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555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467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609" indent="0">
              <a:buNone/>
              <a:defRPr sz="2300" b="1"/>
            </a:lvl2pPr>
            <a:lvl3pPr marL="1041217" indent="0">
              <a:buNone/>
              <a:defRPr sz="2100" b="1"/>
            </a:lvl3pPr>
            <a:lvl4pPr marL="1561826" indent="0">
              <a:buNone/>
              <a:defRPr sz="1800" b="1"/>
            </a:lvl4pPr>
            <a:lvl5pPr marL="2082436" indent="0">
              <a:buNone/>
              <a:defRPr sz="1800" b="1"/>
            </a:lvl5pPr>
            <a:lvl6pPr marL="2603042" indent="0">
              <a:buNone/>
              <a:defRPr sz="1800" b="1"/>
            </a:lvl6pPr>
            <a:lvl7pPr marL="3123653" indent="0">
              <a:buNone/>
              <a:defRPr sz="1800" b="1"/>
            </a:lvl7pPr>
            <a:lvl8pPr marL="3644260" indent="0">
              <a:buNone/>
              <a:defRPr sz="1800" b="1"/>
            </a:lvl8pPr>
            <a:lvl9pPr marL="416486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1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609" indent="0">
              <a:buNone/>
              <a:defRPr sz="2300" b="1"/>
            </a:lvl2pPr>
            <a:lvl3pPr marL="1041217" indent="0">
              <a:buNone/>
              <a:defRPr sz="2100" b="1"/>
            </a:lvl3pPr>
            <a:lvl4pPr marL="1561826" indent="0">
              <a:buNone/>
              <a:defRPr sz="1800" b="1"/>
            </a:lvl4pPr>
            <a:lvl5pPr marL="2082436" indent="0">
              <a:buNone/>
              <a:defRPr sz="1800" b="1"/>
            </a:lvl5pPr>
            <a:lvl6pPr marL="2603042" indent="0">
              <a:buNone/>
              <a:defRPr sz="1800" b="1"/>
            </a:lvl6pPr>
            <a:lvl7pPr marL="3123653" indent="0">
              <a:buNone/>
              <a:defRPr sz="1800" b="1"/>
            </a:lvl7pPr>
            <a:lvl8pPr marL="3644260" indent="0">
              <a:buNone/>
              <a:defRPr sz="1800" b="1"/>
            </a:lvl8pPr>
            <a:lvl9pPr marL="416486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1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534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9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8398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9015" indent="-369015" algn="l" defTabSz="98398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99489" indent="-307494" algn="l" defTabSz="983985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981" indent="-246001" algn="l" defTabSz="98398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1972" indent="-246001" algn="l" defTabSz="98398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3970" indent="-246001" algn="l" defTabSz="98398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5967" indent="-246001" algn="l" defTabSz="9839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7958" indent="-246001" algn="l" defTabSz="9839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89952" indent="-246001" algn="l" defTabSz="9839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1943" indent="-246001" algn="l" defTabSz="9839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39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1990" algn="l" defTabSz="9839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3985" algn="l" defTabSz="9839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75980" algn="l" defTabSz="9839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67974" algn="l" defTabSz="9839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59970" algn="l" defTabSz="9839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957" algn="l" defTabSz="9839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43957" algn="l" defTabSz="9839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951" algn="l" defTabSz="9839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92"/>
            <a:ext cx="2495127" cy="402567"/>
          </a:xfrm>
          <a:prstGeom prst="rect">
            <a:avLst/>
          </a:prstGeom>
        </p:spPr>
        <p:txBody>
          <a:bodyPr vert="horz" lIns="103959" tIns="51979" rIns="103959" bIns="5197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1330">
              <a:defRPr/>
            </a:pPr>
            <a:fld id="{72F5069B-A6ED-48F3-AE4F-1FC248471E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330"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92"/>
            <a:ext cx="3386243" cy="402567"/>
          </a:xfrm>
          <a:prstGeom prst="rect">
            <a:avLst/>
          </a:prstGeom>
        </p:spPr>
        <p:txBody>
          <a:bodyPr vert="horz" lIns="103959" tIns="51979" rIns="103959" bIns="5197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133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92"/>
            <a:ext cx="2495127" cy="402567"/>
          </a:xfrm>
          <a:prstGeom prst="rect">
            <a:avLst/>
          </a:prstGeom>
        </p:spPr>
        <p:txBody>
          <a:bodyPr vert="horz" lIns="103959" tIns="51979" rIns="103959" bIns="5197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1330">
              <a:defRPr/>
            </a:pPr>
            <a:fld id="{3F19364B-8D86-4646-A49B-9864DA149C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33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5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978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956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5934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7913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9834" indent="-38983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4645" indent="-324869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456" indent="-25989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239" indent="-25989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9025" indent="-259891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8803" indent="-259891" algn="l" defTabSz="103956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585" indent="-259891" algn="l" defTabSz="103956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368" indent="-259891" algn="l" defTabSz="103956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151" indent="-259891" algn="l" defTabSz="103956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9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83" algn="l" defTabSz="1039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564" algn="l" defTabSz="1039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348" algn="l" defTabSz="1039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131" algn="l" defTabSz="1039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910" algn="l" defTabSz="1039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694" algn="l" defTabSz="1039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477" algn="l" defTabSz="1039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258" algn="l" defTabSz="10395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2"/>
            <a:ext cx="2495127" cy="402567"/>
          </a:xfrm>
          <a:prstGeom prst="rect">
            <a:avLst/>
          </a:prstGeom>
        </p:spPr>
        <p:txBody>
          <a:bodyPr vert="horz" lIns="104123" tIns="52062" rIns="104123" bIns="5206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2782">
              <a:defRPr/>
            </a:pPr>
            <a:fld id="{72F5069B-A6ED-48F3-AE4F-1FC248471E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782"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2"/>
            <a:ext cx="3386243" cy="402567"/>
          </a:xfrm>
          <a:prstGeom prst="rect">
            <a:avLst/>
          </a:prstGeom>
        </p:spPr>
        <p:txBody>
          <a:bodyPr vert="horz" lIns="104123" tIns="52062" rIns="104123" bIns="5206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2782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2"/>
            <a:ext cx="2495127" cy="402567"/>
          </a:xfrm>
          <a:prstGeom prst="rect">
            <a:avLst/>
          </a:prstGeom>
        </p:spPr>
        <p:txBody>
          <a:bodyPr vert="horz" lIns="104123" tIns="52062" rIns="104123" bIns="5206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2782">
              <a:defRPr/>
            </a:pPr>
            <a:fld id="{3F19364B-8D86-4646-A49B-9864DA149C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782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8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060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121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182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243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455" indent="-39045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5989" indent="-32538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522" indent="-26030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130" indent="-26030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740" indent="-26030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3346" indent="-260304" algn="l" defTabSz="10412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3955" indent="-260304" algn="l" defTabSz="10412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4566" indent="-260304" algn="l" defTabSz="10412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5173" indent="-260304" algn="l" defTabSz="10412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609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217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826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436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042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3653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260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4866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123" tIns="52062" rIns="104123" bIns="5206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123" tIns="52062" rIns="104123" bIns="5206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2"/>
            <a:ext cx="2495127" cy="402567"/>
          </a:xfrm>
          <a:prstGeom prst="rect">
            <a:avLst/>
          </a:prstGeom>
        </p:spPr>
        <p:txBody>
          <a:bodyPr vert="horz" lIns="104123" tIns="52062" rIns="104123" bIns="5206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217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1217"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2"/>
            <a:ext cx="3386243" cy="402567"/>
          </a:xfrm>
          <a:prstGeom prst="rect">
            <a:avLst/>
          </a:prstGeom>
        </p:spPr>
        <p:txBody>
          <a:bodyPr vert="horz" lIns="104123" tIns="52062" rIns="104123" bIns="5206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21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2"/>
            <a:ext cx="2495127" cy="402567"/>
          </a:xfrm>
          <a:prstGeom prst="rect">
            <a:avLst/>
          </a:prstGeom>
        </p:spPr>
        <p:txBody>
          <a:bodyPr vert="horz" lIns="104123" tIns="52062" rIns="104123" bIns="5206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217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121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1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defTabSz="104121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455" indent="-390455" algn="l" defTabSz="104121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5989" indent="-325385" algn="l" defTabSz="104121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522" indent="-260304" algn="l" defTabSz="1041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130" indent="-260304" algn="l" defTabSz="104121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740" indent="-260304" algn="l" defTabSz="104121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3346" indent="-260304" algn="l" defTabSz="10412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3955" indent="-260304" algn="l" defTabSz="10412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4566" indent="-260304" algn="l" defTabSz="10412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5173" indent="-260304" algn="l" defTabSz="10412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609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217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826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436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042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3653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260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4866" algn="l" defTabSz="10412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160" tIns="52080" rIns="104160" bIns="520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160" tIns="52080" rIns="104160" bIns="5208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0"/>
            <a:ext cx="2495127" cy="402567"/>
          </a:xfrm>
          <a:prstGeom prst="rect">
            <a:avLst/>
          </a:prstGeom>
        </p:spPr>
        <p:txBody>
          <a:bodyPr vert="horz" lIns="104160" tIns="52080" rIns="104160" bIns="5208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585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1585"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0"/>
            <a:ext cx="3386243" cy="402567"/>
          </a:xfrm>
          <a:prstGeom prst="rect">
            <a:avLst/>
          </a:prstGeom>
        </p:spPr>
        <p:txBody>
          <a:bodyPr vert="horz" lIns="104160" tIns="52080" rIns="104160" bIns="5208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7"/>
          </a:xfrm>
          <a:prstGeom prst="rect">
            <a:avLst/>
          </a:prstGeom>
        </p:spPr>
        <p:txBody>
          <a:bodyPr vert="horz" lIns="104160" tIns="52080" rIns="104160" bIns="5208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585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1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7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defTabSz="10415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593" indent="-390593" algn="l" defTabSz="104158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288" indent="-325499" algn="l" defTabSz="104158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981" indent="-260396" algn="l" defTabSz="10415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774" indent="-260396" algn="l" defTabSz="104158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566" indent="-260396" algn="l" defTabSz="104158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4357" indent="-260396" algn="l" defTabSz="10415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149" indent="-260396" algn="l" defTabSz="10415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5944" indent="-260396" algn="l" defTabSz="10415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6735" indent="-260396" algn="l" defTabSz="10415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92" algn="l" defTabSz="1041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85" algn="l" defTabSz="1041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376" algn="l" defTabSz="1041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170" algn="l" defTabSz="1041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960" algn="l" defTabSz="1041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755" algn="l" defTabSz="1041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547" algn="l" defTabSz="1041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337" algn="l" defTabSz="1041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14" tIns="52107" rIns="104214" bIns="521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14" tIns="52107" rIns="104214" bIns="521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7"/>
            <a:ext cx="2495127" cy="402567"/>
          </a:xfrm>
          <a:prstGeom prst="rect">
            <a:avLst/>
          </a:prstGeom>
        </p:spPr>
        <p:txBody>
          <a:bodyPr vert="horz" lIns="104214" tIns="52107" rIns="104214" bIns="521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136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136"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77"/>
            <a:ext cx="3386243" cy="402567"/>
          </a:xfrm>
          <a:prstGeom prst="rect">
            <a:avLst/>
          </a:prstGeom>
        </p:spPr>
        <p:txBody>
          <a:bodyPr vert="horz" lIns="104214" tIns="52107" rIns="104214" bIns="521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13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7"/>
            <a:ext cx="2495127" cy="402567"/>
          </a:xfrm>
          <a:prstGeom prst="rect">
            <a:avLst/>
          </a:prstGeom>
        </p:spPr>
        <p:txBody>
          <a:bodyPr vert="horz" lIns="104214" tIns="52107" rIns="104214" bIns="521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136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13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3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ctr" defTabSz="104213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800" indent="-390800" algn="l" defTabSz="104213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736" indent="-325670" algn="l" defTabSz="104213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670" indent="-260534" algn="l" defTabSz="10421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739" indent="-260534" algn="l" defTabSz="104213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806" indent="-260534" algn="l" defTabSz="104213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5875" indent="-260534" algn="l" defTabSz="10421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941" indent="-260534" algn="l" defTabSz="10421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011" indent="-260534" algn="l" defTabSz="10421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079" indent="-260534" algn="l" defTabSz="10421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68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36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04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73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339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408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477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43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72F5069B-A6ED-48F3-AE4F-1FC248471E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3F19364B-8D86-4646-A49B-9864DA149C83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7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152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305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458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611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1146" indent="-39114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72F5069B-A6ED-48F3-AE4F-1FC248471E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3F19364B-8D86-4646-A49B-9864DA149C83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2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152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305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458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611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1146" indent="-39114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230"/>
            <a:ext cx="2495127" cy="402567"/>
          </a:xfrm>
          <a:prstGeom prst="rect">
            <a:avLst/>
          </a:prstGeom>
        </p:spPr>
        <p:txBody>
          <a:bodyPr vert="horz" lIns="103338" tIns="51669" rIns="103338" bIns="5166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5875">
              <a:defRPr/>
            </a:pPr>
            <a:fld id="{72F5069B-A6ED-48F3-AE4F-1FC248471E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05875"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230"/>
            <a:ext cx="3386243" cy="402567"/>
          </a:xfrm>
          <a:prstGeom prst="rect">
            <a:avLst/>
          </a:prstGeom>
        </p:spPr>
        <p:txBody>
          <a:bodyPr vert="horz" lIns="103338" tIns="51669" rIns="103338" bIns="5166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5875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30"/>
            <a:ext cx="2495127" cy="402567"/>
          </a:xfrm>
          <a:prstGeom prst="rect">
            <a:avLst/>
          </a:prstGeom>
        </p:spPr>
        <p:txBody>
          <a:bodyPr vert="horz" lIns="103338" tIns="51669" rIns="103338" bIns="5166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5875">
              <a:defRPr/>
            </a:pPr>
            <a:fld id="{3F19364B-8D86-4646-A49B-9864DA149C83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05875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1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667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334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5001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667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7500" indent="-3875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39595" indent="-322929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1683" indent="-25833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8359" indent="-25833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5024" indent="-25833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1705" indent="-258337" algn="l" defTabSz="10333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8375" indent="-258337" algn="l" defTabSz="10333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5045" indent="-258337" algn="l" defTabSz="10333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1722" indent="-258337" algn="l" defTabSz="10333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6676" algn="l" defTabSz="103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3344" algn="l" defTabSz="103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0017" algn="l" defTabSz="103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66700" algn="l" defTabSz="103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364" algn="l" defTabSz="103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0035" algn="l" defTabSz="103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716" algn="l" defTabSz="103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3387" algn="l" defTabSz="103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72F5069B-A6ED-48F3-AE4F-1FC248471E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3F19364B-8D86-4646-A49B-9864DA149C83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3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152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305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458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611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1146" indent="-39114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3770" y="2361148"/>
            <a:ext cx="6146849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083" tIns="51541" rIns="103083" bIns="515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3692" y="3780706"/>
            <a:ext cx="9275039" cy="297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083" tIns="51541" rIns="103083" bIns="51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245"/>
            <a:ext cx="2495127" cy="402567"/>
          </a:xfrm>
          <a:prstGeom prst="rect">
            <a:avLst/>
          </a:prstGeom>
        </p:spPr>
        <p:txBody>
          <a:bodyPr vert="horz" lIns="103083" tIns="51541" rIns="103083" bIns="5154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3639">
              <a:defRPr/>
            </a:pPr>
            <a:fld id="{CE7E3E16-1D7B-4DDE-B26B-6525EA7ECF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3639"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245"/>
            <a:ext cx="3386243" cy="402567"/>
          </a:xfrm>
          <a:prstGeom prst="rect">
            <a:avLst/>
          </a:prstGeom>
        </p:spPr>
        <p:txBody>
          <a:bodyPr vert="horz" lIns="103083" tIns="51541" rIns="103083" bIns="5154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363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45"/>
            <a:ext cx="2495127" cy="402567"/>
          </a:xfrm>
          <a:prstGeom prst="rect">
            <a:avLst/>
          </a:prstGeom>
        </p:spPr>
        <p:txBody>
          <a:bodyPr vert="horz" lIns="103083" tIns="51541" rIns="103083" bIns="5154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3639">
              <a:defRPr/>
            </a:pPr>
            <a:fld id="{6AEC2602-BE1F-4CFD-A569-FDF870E894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363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4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5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079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4619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6160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6543" indent="-38654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37525" indent="-32213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502" indent="-25769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897" indent="-25769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287" indent="-25769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4689" indent="-257698" algn="l" defTabSz="10307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0093" indent="-257698" algn="l" defTabSz="10307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5483" indent="-257698" algn="l" defTabSz="10307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0887" indent="-257698" algn="l" defTabSz="10307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5400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795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191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601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76991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2386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791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23189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245"/>
            <a:ext cx="2495127" cy="402567"/>
          </a:xfrm>
          <a:prstGeom prst="rect">
            <a:avLst/>
          </a:prstGeom>
        </p:spPr>
        <p:txBody>
          <a:bodyPr vert="horz" lIns="103083" tIns="51541" rIns="103083" bIns="5154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3639">
              <a:defRPr/>
            </a:pPr>
            <a:fld id="{72F5069B-A6ED-48F3-AE4F-1FC248471E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3639"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245"/>
            <a:ext cx="3386243" cy="402567"/>
          </a:xfrm>
          <a:prstGeom prst="rect">
            <a:avLst/>
          </a:prstGeom>
        </p:spPr>
        <p:txBody>
          <a:bodyPr vert="horz" lIns="103083" tIns="51541" rIns="103083" bIns="5154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363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45"/>
            <a:ext cx="2495127" cy="402567"/>
          </a:xfrm>
          <a:prstGeom prst="rect">
            <a:avLst/>
          </a:prstGeom>
        </p:spPr>
        <p:txBody>
          <a:bodyPr vert="horz" lIns="103083" tIns="51541" rIns="103083" bIns="5154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3639">
              <a:defRPr/>
            </a:pPr>
            <a:fld id="{3F19364B-8D86-4646-A49B-9864DA149C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3639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0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5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079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4619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6160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6543" indent="-38654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37525" indent="-32213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502" indent="-25769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897" indent="-25769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287" indent="-25769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4689" indent="-257698" algn="l" defTabSz="10307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0093" indent="-257698" algn="l" defTabSz="10307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5483" indent="-257698" algn="l" defTabSz="10307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0887" indent="-257698" algn="l" defTabSz="10307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5400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795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191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601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76991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2386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791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23189" algn="l" defTabSz="10307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241"/>
            <a:ext cx="2495127" cy="402567"/>
          </a:xfrm>
          <a:prstGeom prst="rect">
            <a:avLst/>
          </a:prstGeom>
        </p:spPr>
        <p:txBody>
          <a:bodyPr vert="horz" lIns="103156" tIns="51578" rIns="103156" bIns="5157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4277">
              <a:defRPr/>
            </a:pPr>
            <a:fld id="{72F5069B-A6ED-48F3-AE4F-1FC248471E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4277"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241"/>
            <a:ext cx="3386243" cy="402567"/>
          </a:xfrm>
          <a:prstGeom prst="rect">
            <a:avLst/>
          </a:prstGeom>
        </p:spPr>
        <p:txBody>
          <a:bodyPr vert="horz" lIns="103156" tIns="51578" rIns="103156" bIns="5157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427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41"/>
            <a:ext cx="2495127" cy="402567"/>
          </a:xfrm>
          <a:prstGeom prst="rect">
            <a:avLst/>
          </a:prstGeom>
        </p:spPr>
        <p:txBody>
          <a:bodyPr vert="horz" lIns="103156" tIns="51578" rIns="103156" bIns="5157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4277">
              <a:defRPr/>
            </a:pPr>
            <a:fld id="{3F19364B-8D86-4646-A49B-9864DA149C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4277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6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576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152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4728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6305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6816" indent="-38681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38116" indent="-32236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410" indent="-25788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171" indent="-25788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924" indent="-25788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690" indent="-257880" algn="l" defTabSz="10315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457" indent="-257880" algn="l" defTabSz="10315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212" indent="-257880" algn="l" defTabSz="10315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979" indent="-257880" algn="l" defTabSz="10315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15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5765" algn="l" defTabSz="10315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522" algn="l" defTabSz="10315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284" algn="l" defTabSz="10315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057" algn="l" defTabSz="10315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811" algn="l" defTabSz="10315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569" algn="l" defTabSz="10315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339" algn="l" defTabSz="10315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101" algn="l" defTabSz="10315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237"/>
            <a:ext cx="2495127" cy="402567"/>
          </a:xfrm>
          <a:prstGeom prst="rect">
            <a:avLst/>
          </a:prstGeom>
        </p:spPr>
        <p:txBody>
          <a:bodyPr vert="horz" lIns="103211" tIns="51605" rIns="103211" bIns="5160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4756">
              <a:defRPr/>
            </a:pPr>
            <a:fld id="{72F5069B-A6ED-48F3-AE4F-1FC248471E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4756"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237"/>
            <a:ext cx="3386243" cy="402567"/>
          </a:xfrm>
          <a:prstGeom prst="rect">
            <a:avLst/>
          </a:prstGeom>
        </p:spPr>
        <p:txBody>
          <a:bodyPr vert="horz" lIns="103211" tIns="51605" rIns="103211" bIns="5160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475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37"/>
            <a:ext cx="2495127" cy="402567"/>
          </a:xfrm>
          <a:prstGeom prst="rect">
            <a:avLst/>
          </a:prstGeom>
        </p:spPr>
        <p:txBody>
          <a:bodyPr vert="horz" lIns="103211" tIns="51605" rIns="103211" bIns="5160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4756">
              <a:defRPr/>
            </a:pPr>
            <a:fld id="{3F19364B-8D86-4646-A49B-9864DA149C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4756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6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603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206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4810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6415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7021" indent="-38702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38559" indent="-32253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0091" indent="-25801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127" indent="-25801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2153" indent="-25801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193" indent="-258017" algn="l" defTabSz="10320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4231" indent="-258017" algn="l" defTabSz="10320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0260" indent="-258017" algn="l" defTabSz="10320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301" indent="-258017" algn="l" defTabSz="10320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2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6038" algn="l" defTabSz="1032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069" algn="l" defTabSz="1032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48103" algn="l" defTabSz="1032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64150" algn="l" defTabSz="1032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0177" algn="l" defTabSz="1032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208" algn="l" defTabSz="1032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12251" algn="l" defTabSz="1032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28285" algn="l" defTabSz="10320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233"/>
            <a:ext cx="2495127" cy="402567"/>
          </a:xfrm>
          <a:prstGeom prst="rect">
            <a:avLst/>
          </a:prstGeom>
        </p:spPr>
        <p:txBody>
          <a:bodyPr vert="horz" lIns="103284" tIns="51642" rIns="103284" bIns="5164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5395">
              <a:defRPr/>
            </a:pPr>
            <a:fld id="{72F5069B-A6ED-48F3-AE4F-1FC248471E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5395"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233"/>
            <a:ext cx="3386243" cy="402567"/>
          </a:xfrm>
          <a:prstGeom prst="rect">
            <a:avLst/>
          </a:prstGeom>
        </p:spPr>
        <p:txBody>
          <a:bodyPr vert="horz" lIns="103284" tIns="51642" rIns="103284" bIns="5164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5395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33"/>
            <a:ext cx="2495127" cy="402567"/>
          </a:xfrm>
          <a:prstGeom prst="rect">
            <a:avLst/>
          </a:prstGeom>
        </p:spPr>
        <p:txBody>
          <a:bodyPr vert="horz" lIns="103284" tIns="51642" rIns="103284" bIns="5164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5395">
              <a:defRPr/>
            </a:pPr>
            <a:fld id="{3F19364B-8D86-4646-A49B-9864DA149C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5395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7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640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279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4919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6560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7295" indent="-38729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39151" indent="-32275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0999" indent="-2582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7402" indent="-2582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3794" indent="-2582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0199" indent="-258200" algn="l" defTabSz="10327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6599" indent="-258200" algn="l" defTabSz="10327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2994" indent="-258200" algn="l" defTabSz="10327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398" indent="-258200" algn="l" defTabSz="10327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27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6403" algn="l" defTabSz="10327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797" algn="l" defTabSz="10327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49197" algn="l" defTabSz="10327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607" algn="l" defTabSz="10327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1998" algn="l" defTabSz="10327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8394" algn="l" defTabSz="10327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14802" algn="l" defTabSz="10327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1200" algn="l" defTabSz="10327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228"/>
            <a:ext cx="2495127" cy="402567"/>
          </a:xfrm>
          <a:prstGeom prst="rect">
            <a:avLst/>
          </a:prstGeom>
        </p:spPr>
        <p:txBody>
          <a:bodyPr vert="horz" lIns="103375" tIns="51687" rIns="103375" bIns="5168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6195">
              <a:defRPr/>
            </a:pPr>
            <a:fld id="{72F5069B-A6ED-48F3-AE4F-1FC248471E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6195"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228"/>
            <a:ext cx="3386243" cy="402567"/>
          </a:xfrm>
          <a:prstGeom prst="rect">
            <a:avLst/>
          </a:prstGeom>
        </p:spPr>
        <p:txBody>
          <a:bodyPr vert="horz" lIns="103375" tIns="51687" rIns="103375" bIns="5168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6195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28"/>
            <a:ext cx="2495127" cy="402567"/>
          </a:xfrm>
          <a:prstGeom prst="rect">
            <a:avLst/>
          </a:prstGeom>
        </p:spPr>
        <p:txBody>
          <a:bodyPr vert="horz" lIns="103375" tIns="51687" rIns="103375" bIns="516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6195">
              <a:defRPr/>
            </a:pPr>
            <a:fld id="{3F19364B-8D86-4646-A49B-9864DA149C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6195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685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370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5056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6742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7637" indent="-38763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39892" indent="-32304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139" indent="-25842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8997" indent="-25842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5845" indent="-2584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2709" indent="-258428" algn="l" defTabSz="10337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9561" indent="-258428" algn="l" defTabSz="10337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6413" indent="-258428" algn="l" defTabSz="10337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3273" indent="-258428" algn="l" defTabSz="10337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37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6858" algn="l" defTabSz="10337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3708" algn="l" defTabSz="10337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0565" algn="l" defTabSz="10337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67429" algn="l" defTabSz="10337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4276" algn="l" defTabSz="10337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1130" algn="l" defTabSz="10337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17992" algn="l" defTabSz="10337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4845" algn="l" defTabSz="10337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221"/>
            <a:ext cx="2495127" cy="402567"/>
          </a:xfrm>
          <a:prstGeom prst="rect">
            <a:avLst/>
          </a:prstGeom>
        </p:spPr>
        <p:txBody>
          <a:bodyPr vert="horz" lIns="103484" tIns="51742" rIns="103484" bIns="5174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7155">
              <a:defRPr/>
            </a:pPr>
            <a:fld id="{72F5069B-A6ED-48F3-AE4F-1FC248471E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7155"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221"/>
            <a:ext cx="3386243" cy="402567"/>
          </a:xfrm>
          <a:prstGeom prst="rect">
            <a:avLst/>
          </a:prstGeom>
        </p:spPr>
        <p:txBody>
          <a:bodyPr vert="horz" lIns="103484" tIns="51742" rIns="103484" bIns="5174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7155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21"/>
            <a:ext cx="2495127" cy="402567"/>
          </a:xfrm>
          <a:prstGeom prst="rect">
            <a:avLst/>
          </a:prstGeom>
        </p:spPr>
        <p:txBody>
          <a:bodyPr vert="horz" lIns="103484" tIns="51742" rIns="103484" bIns="5174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7155">
              <a:defRPr/>
            </a:pPr>
            <a:fld id="{3F19364B-8D86-4646-A49B-9864DA149C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7155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5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740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480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5220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6961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8048" indent="-38804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0781" indent="-32338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508" indent="-25870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0914" indent="-25870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8309" indent="-25870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5720" indent="-258702" algn="l" defTabSz="10348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3120" indent="-258702" algn="l" defTabSz="10348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0519" indent="-258702" algn="l" defTabSz="10348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7927" indent="-258702" algn="l" defTabSz="10348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48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7406" algn="l" defTabSz="10348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803" algn="l" defTabSz="10348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2208" algn="l" defTabSz="10348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618" algn="l" defTabSz="10348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7013" algn="l" defTabSz="10348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4415" algn="l" defTabSz="10348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1825" algn="l" defTabSz="10348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9223" algn="l" defTabSz="10348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213"/>
            <a:ext cx="2495127" cy="402567"/>
          </a:xfrm>
          <a:prstGeom prst="rect">
            <a:avLst/>
          </a:prstGeom>
        </p:spPr>
        <p:txBody>
          <a:bodyPr vert="horz" lIns="103612" tIns="51806" rIns="103612" bIns="5180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8278">
              <a:defRPr/>
            </a:pPr>
            <a:fld id="{72F5069B-A6ED-48F3-AE4F-1FC248471E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8278">
                <a:defRPr/>
              </a:pPr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213"/>
            <a:ext cx="3386243" cy="402567"/>
          </a:xfrm>
          <a:prstGeom prst="rect">
            <a:avLst/>
          </a:prstGeom>
        </p:spPr>
        <p:txBody>
          <a:bodyPr vert="horz" lIns="103612" tIns="51806" rIns="103612" bIns="5180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82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13"/>
            <a:ext cx="2495127" cy="402567"/>
          </a:xfrm>
          <a:prstGeom prst="rect">
            <a:avLst/>
          </a:prstGeom>
        </p:spPr>
        <p:txBody>
          <a:bodyPr vert="horz" lIns="103612" tIns="51806" rIns="103612" bIns="5180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08278">
              <a:defRPr/>
            </a:pPr>
            <a:fld id="{3F19364B-8D86-4646-A49B-9864DA149C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82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2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804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608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5412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7217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8527" indent="-38852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1821" indent="-32378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107" indent="-25902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3152" indent="-25902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1188" indent="-259021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9235" indent="-259021" algn="l" defTabSz="103608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7277" indent="-259021" algn="l" defTabSz="103608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5317" indent="-259021" algn="l" defTabSz="103608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3364" indent="-259021" algn="l" defTabSz="103608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60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045" algn="l" defTabSz="10360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082" algn="l" defTabSz="10360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127" algn="l" defTabSz="10360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2173" algn="l" defTabSz="10360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0211" algn="l" defTabSz="10360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8251" algn="l" defTabSz="10360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6301" algn="l" defTabSz="10360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4339" algn="l" defTabSz="10360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2.xml"/><Relationship Id="rId5" Type="http://schemas.openxmlformats.org/officeDocument/2006/relationships/image" Target="../media/image3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png"/><Relationship Id="rId3" Type="http://schemas.openxmlformats.org/officeDocument/2006/relationships/image" Target="../media/image10.jpeg"/><Relationship Id="rId7" Type="http://schemas.openxmlformats.org/officeDocument/2006/relationships/hyperlink" Target="http://www.promlit.com/html/promlit/pr/mc-1full.jpg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13.jpeg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image" Target="../media/image19.png"/><Relationship Id="rId10" Type="http://schemas.openxmlformats.org/officeDocument/2006/relationships/hyperlink" Target="http://www.promlit.com/html/promlit/pr/mc-2full.jpg" TargetMode="External"/><Relationship Id="rId4" Type="http://schemas.openxmlformats.org/officeDocument/2006/relationships/image" Target="../media/image11.jpeg"/><Relationship Id="rId9" Type="http://schemas.microsoft.com/office/2007/relationships/hdphoto" Target="../media/hdphoto1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9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31.jpeg"/><Relationship Id="rId11" Type="http://schemas.openxmlformats.org/officeDocument/2006/relationships/image" Target="../media/image27.png"/><Relationship Id="rId5" Type="http://schemas.openxmlformats.org/officeDocument/2006/relationships/image" Target="../media/image30.jpeg"/><Relationship Id="rId10" Type="http://schemas.openxmlformats.org/officeDocument/2006/relationships/image" Target="../media/image4.png"/><Relationship Id="rId4" Type="http://schemas.openxmlformats.org/officeDocument/2006/relationships/image" Target="../media/image29.wmf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00229" y="2669141"/>
            <a:ext cx="6737213" cy="238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3065" tIns="51532" rIns="103065" bIns="51532" anchor="ctr"/>
          <a:lstStyle/>
          <a:p>
            <a:pPr defTabSz="1030795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00149" y="3729873"/>
            <a:ext cx="3862475" cy="4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3065" tIns="51532" rIns="103065" bIns="51532"/>
          <a:lstStyle/>
          <a:p>
            <a:pPr marL="386475" indent="-386475" defTabSz="1030795" fontAlgn="base"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093" y="819943"/>
            <a:ext cx="1565763" cy="83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6" y="3709193"/>
            <a:ext cx="2831676" cy="946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42585" y="3393118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кооперация промышленных предприятий Концерна «Тракторны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заводы»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предприятиями Чувашии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02005" y="2348969"/>
            <a:ext cx="5192767" cy="1152076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6" y="2494747"/>
            <a:ext cx="4999647" cy="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181" y="1140372"/>
            <a:ext cx="9624060" cy="696043"/>
          </a:xfrm>
        </p:spPr>
        <p:txBody>
          <a:bodyPr/>
          <a:lstStyle/>
          <a:p>
            <a:r>
              <a:rPr lang="ru-RU" sz="2000" b="1" dirty="0" smtClean="0"/>
              <a:t>Потенциальные потребители продукции ООО «</a:t>
            </a:r>
            <a:r>
              <a:rPr lang="ru-RU" sz="2000" b="1" dirty="0" err="1" smtClean="0"/>
              <a:t>Промтрактор-Промлит</a:t>
            </a:r>
            <a:r>
              <a:rPr lang="ru-RU" sz="2000" b="1" dirty="0" smtClean="0"/>
              <a:t>» </a:t>
            </a:r>
            <a:br>
              <a:rPr lang="ru-RU" sz="2000" b="1" dirty="0" smtClean="0"/>
            </a:br>
            <a:r>
              <a:rPr lang="ru-RU" sz="2000" b="1" dirty="0" smtClean="0"/>
              <a:t>и ОАО «ЧАЗ» в Чувашской Республики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181" y="1764407"/>
            <a:ext cx="9624060" cy="3600400"/>
          </a:xfrm>
        </p:spPr>
        <p:txBody>
          <a:bodyPr numCol="2"/>
          <a:lstStyle/>
          <a:p>
            <a:r>
              <a:rPr lang="ru-RU" sz="1600" b="1" dirty="0">
                <a:solidFill>
                  <a:srgbClr val="0070C0"/>
                </a:solidFill>
              </a:rPr>
              <a:t>ООО «</a:t>
            </a:r>
            <a:r>
              <a:rPr lang="ru-RU" sz="1600" b="1" dirty="0" err="1">
                <a:solidFill>
                  <a:srgbClr val="0070C0"/>
                </a:solidFill>
              </a:rPr>
              <a:t>Ниме-Пром</a:t>
            </a:r>
            <a:r>
              <a:rPr lang="ru-RU" sz="1600" b="1" dirty="0">
                <a:solidFill>
                  <a:srgbClr val="0070C0"/>
                </a:solidFill>
              </a:rPr>
              <a:t> 2»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ОАО  «АБС-ЗЭИМ Автоматизация»</a:t>
            </a:r>
          </a:p>
          <a:p>
            <a:r>
              <a:rPr lang="ru-RU" sz="1600" b="1" dirty="0">
                <a:solidFill>
                  <a:schemeClr val="accent3"/>
                </a:solidFill>
              </a:rPr>
              <a:t>ООО «</a:t>
            </a:r>
            <a:r>
              <a:rPr lang="ru-RU" sz="1600" b="1" dirty="0" err="1">
                <a:solidFill>
                  <a:schemeClr val="accent3"/>
                </a:solidFill>
              </a:rPr>
              <a:t>Канмаш</a:t>
            </a:r>
            <a:r>
              <a:rPr lang="ru-RU" sz="1600" b="1" dirty="0">
                <a:solidFill>
                  <a:schemeClr val="accent3"/>
                </a:solidFill>
              </a:rPr>
              <a:t> ДСО»</a:t>
            </a:r>
          </a:p>
          <a:p>
            <a:r>
              <a:rPr lang="x-none" sz="1600" b="1" smtClean="0"/>
              <a:t>АО "ЧПО им. В.И.Чапаева"</a:t>
            </a:r>
            <a:endParaRPr lang="ru-RU" sz="1600" b="1" dirty="0" smtClean="0"/>
          </a:p>
          <a:p>
            <a:r>
              <a:rPr lang="ru-RU" sz="1600" b="1" dirty="0" smtClean="0"/>
              <a:t>АО «СКБ СПА» </a:t>
            </a:r>
          </a:p>
          <a:p>
            <a:r>
              <a:rPr lang="ru-RU" sz="1600" b="1" dirty="0" smtClean="0"/>
              <a:t>ОАО «КАФ» </a:t>
            </a:r>
          </a:p>
          <a:p>
            <a:r>
              <a:rPr lang="ru-RU" sz="1600" b="1" dirty="0" smtClean="0"/>
              <a:t>ООО «Автодизель» </a:t>
            </a:r>
          </a:p>
          <a:p>
            <a:r>
              <a:rPr lang="ru-RU" sz="1600" b="1" dirty="0" smtClean="0"/>
              <a:t>ПАО «Химпром»</a:t>
            </a:r>
          </a:p>
          <a:p>
            <a:r>
              <a:rPr lang="ru-RU" sz="1600" b="1" dirty="0" smtClean="0"/>
              <a:t>ОАО «</a:t>
            </a:r>
            <a:r>
              <a:rPr lang="ru-RU" sz="1600" b="1" dirty="0" err="1" smtClean="0"/>
              <a:t>Дорисс</a:t>
            </a:r>
            <a:r>
              <a:rPr lang="ru-RU" sz="1600" b="1" dirty="0" smtClean="0"/>
              <a:t>» </a:t>
            </a:r>
          </a:p>
          <a:p>
            <a:r>
              <a:rPr lang="ru-RU" sz="1600" b="1" dirty="0"/>
              <a:t>ЗАО «Чебоксарский электромеханический завод» </a:t>
            </a:r>
          </a:p>
          <a:p>
            <a:endParaRPr lang="ru-RU" sz="1600" dirty="0" smtClean="0"/>
          </a:p>
          <a:p>
            <a:endParaRPr lang="ru-RU" sz="1600" dirty="0"/>
          </a:p>
          <a:p>
            <a:pPr marL="0" indent="0">
              <a:buNone/>
            </a:pPr>
            <a:r>
              <a:rPr lang="ru-RU" sz="1600" b="1" i="1" dirty="0"/>
              <a:t>Доля </a:t>
            </a:r>
            <a:r>
              <a:rPr lang="ru-RU" sz="1600" b="1" i="1" dirty="0" smtClean="0"/>
              <a:t>предприятий </a:t>
            </a:r>
          </a:p>
          <a:p>
            <a:pPr marL="0" indent="0">
              <a:buNone/>
            </a:pPr>
            <a:r>
              <a:rPr lang="ru-RU" sz="1600" b="1" i="1" dirty="0" smtClean="0"/>
              <a:t>в </a:t>
            </a:r>
            <a:r>
              <a:rPr lang="ru-RU" sz="1600" b="1" i="1" dirty="0"/>
              <a:t>общем объеме </a:t>
            </a:r>
            <a:r>
              <a:rPr lang="ru-RU" sz="1600" b="1" i="1" dirty="0" smtClean="0"/>
              <a:t>реализации</a:t>
            </a:r>
          </a:p>
          <a:p>
            <a:pPr marL="0" indent="0">
              <a:buNone/>
            </a:pPr>
            <a:r>
              <a:rPr lang="ru-RU" sz="1600" b="1" i="1" dirty="0"/>
              <a:t>п</a:t>
            </a:r>
            <a:r>
              <a:rPr lang="ru-RU" sz="1600" b="1" i="1" dirty="0" smtClean="0"/>
              <a:t>о кооперации в ЧР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b="1" dirty="0" smtClean="0"/>
              <a:t>ЗАО  </a:t>
            </a:r>
            <a:r>
              <a:rPr lang="ru-RU" sz="1600" b="1" dirty="0"/>
              <a:t>«ЧЭАЗ»</a:t>
            </a:r>
          </a:p>
          <a:p>
            <a:r>
              <a:rPr lang="ru-RU" sz="1600" b="1" dirty="0" smtClean="0"/>
              <a:t>ОАО «ЧЗСМ»</a:t>
            </a:r>
          </a:p>
          <a:p>
            <a:r>
              <a:rPr lang="x-none" sz="1600" b="1"/>
              <a:t>ОАО «Шумерлинский завод специализированных автомобилей»</a:t>
            </a:r>
            <a:r>
              <a:rPr lang="ru-RU" sz="1600" b="1" dirty="0"/>
              <a:t> </a:t>
            </a:r>
          </a:p>
          <a:p>
            <a:r>
              <a:rPr lang="ru-RU" sz="1600" b="1" dirty="0" smtClean="0"/>
              <a:t>ОАО </a:t>
            </a:r>
            <a:r>
              <a:rPr lang="ru-RU" sz="1600" b="1" dirty="0"/>
              <a:t>«</a:t>
            </a:r>
            <a:r>
              <a:rPr lang="ru-RU" sz="1600" b="1" dirty="0" err="1"/>
              <a:t>Канашский</a:t>
            </a:r>
            <a:r>
              <a:rPr lang="ru-RU" sz="1600" b="1" dirty="0"/>
              <a:t> автоагрегатный завод»</a:t>
            </a:r>
          </a:p>
          <a:p>
            <a:r>
              <a:rPr lang="ru-RU" sz="1600" b="1" dirty="0"/>
              <a:t>ООО “</a:t>
            </a:r>
            <a:r>
              <a:rPr lang="x-none" sz="1600" b="1"/>
              <a:t>Поволжская электротехническая компания</a:t>
            </a:r>
            <a:r>
              <a:rPr lang="ru-RU" sz="1600" b="1" dirty="0"/>
              <a:t>» </a:t>
            </a:r>
          </a:p>
          <a:p>
            <a:r>
              <a:rPr lang="ru-RU" sz="1600" b="1" dirty="0"/>
              <a:t>ООО «Завод игрового и спортивного оборудования»</a:t>
            </a:r>
          </a:p>
          <a:p>
            <a:r>
              <a:rPr lang="ru-RU" sz="1600" b="1" dirty="0" smtClean="0"/>
              <a:t>ООО </a:t>
            </a:r>
            <a:r>
              <a:rPr lang="ru-RU" sz="1600" b="1" dirty="0"/>
              <a:t>«</a:t>
            </a:r>
            <a:r>
              <a:rPr lang="ru-RU" sz="1600" b="1" dirty="0" err="1"/>
              <a:t>Канмаш</a:t>
            </a:r>
            <a:r>
              <a:rPr lang="ru-RU" sz="1600" b="1" dirty="0"/>
              <a:t> АГРО»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803431"/>
              </p:ext>
            </p:extLst>
          </p:nvPr>
        </p:nvGraphicFramePr>
        <p:xfrm>
          <a:off x="3762524" y="4932759"/>
          <a:ext cx="56166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 descr="ty - коп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9173" y="451972"/>
            <a:ext cx="3355679" cy="586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58" y="508729"/>
            <a:ext cx="3321594" cy="58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3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31207" y="2350687"/>
            <a:ext cx="8926019" cy="405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3594" tIns="51797" rIns="103594" bIns="51797"/>
          <a:lstStyle/>
          <a:p>
            <a:pPr marL="388459" indent="-388459" algn="just" defTabSz="1036082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61" y="3204567"/>
            <a:ext cx="6638819" cy="60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980" y="317499"/>
            <a:ext cx="13223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5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093" y="819943"/>
            <a:ext cx="1565763" cy="83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2" y="3276575"/>
            <a:ext cx="6345692" cy="11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5012531" y="2126594"/>
            <a:ext cx="5263195" cy="10239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     Одно 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из самых крупных и  современных литейных производств России. </a:t>
            </a:r>
          </a:p>
          <a:p>
            <a:pPr marL="0" indent="0" algn="just">
              <a:buNone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Предприятие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является надежным поставщиком железнодорожного литья,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тракторного,   автомобильного машиностроения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Система менеджмента бизнеса сертифицирована в соответствии с международным стандартом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железно-дорожной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промышленности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IRIS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7"/>
          <a:stretch/>
        </p:blipFill>
        <p:spPr>
          <a:xfrm>
            <a:off x="668317" y="2126598"/>
            <a:ext cx="3526255" cy="2470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68305" y="1102665"/>
            <a:ext cx="9631396" cy="5129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sz="2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Промтрактор-Промлит</a:t>
            </a:r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10.0.9.5\file-promlit\Почта\Максимов Е.Г. (Нургаянов М.Х)\!88 СМР\21.09.2017 Хочу работать на заводе\клиппарт\aW1nLWZvdGtpLnlhbmRleC5ydS9nZXQvOTE2Mi85MjYzMDk0Ny4zNjkvMF9iYjcyM19jMWE5NDU1OV9YWEwuanBnP19faWQ9NDcxMDA=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317" y="4860751"/>
            <a:ext cx="357333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7" y="288242"/>
            <a:ext cx="9829093" cy="74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5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sz="quarter" idx="1"/>
          </p:nvPr>
        </p:nvSpPr>
        <p:spPr>
          <a:xfrm>
            <a:off x="668305" y="1102665"/>
            <a:ext cx="9631396" cy="4397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Литье железнодорожного назначения</a:t>
            </a:r>
            <a:endParaRPr lang="ru-RU" sz="2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8309" y="2026746"/>
            <a:ext cx="2657011" cy="351380"/>
          </a:xfrm>
          <a:prstGeom prst="rect">
            <a:avLst/>
          </a:prstGeom>
        </p:spPr>
        <p:txBody>
          <a:bodyPr wrap="none" lIns="104141" tIns="52071" rIns="104141" bIns="52071">
            <a:spAutoFit/>
          </a:bodyPr>
          <a:lstStyle/>
          <a:p>
            <a:pPr defTabSz="1041401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Литейный цех № 1 (ЛЦ-1)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69464" y="2011357"/>
            <a:ext cx="2844948" cy="382158"/>
          </a:xfrm>
          <a:prstGeom prst="rect">
            <a:avLst/>
          </a:prstGeom>
        </p:spPr>
        <p:txBody>
          <a:bodyPr wrap="none" lIns="104141" tIns="52071" rIns="104141" bIns="52071">
            <a:spAutoFit/>
          </a:bodyPr>
          <a:lstStyle/>
          <a:p>
            <a:pPr defTabSz="1041401"/>
            <a:r>
              <a:rPr 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Термообрубной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цех (ТОЦ)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3562" y="2037467"/>
            <a:ext cx="2667655" cy="351380"/>
          </a:xfrm>
          <a:prstGeom prst="rect">
            <a:avLst/>
          </a:prstGeom>
        </p:spPr>
        <p:txBody>
          <a:bodyPr wrap="none" lIns="104141" tIns="52071" rIns="104141" bIns="52071">
            <a:spAutoFit/>
          </a:bodyPr>
          <a:lstStyle/>
          <a:p>
            <a:pPr defTabSz="1041401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Механический цех (МЦ-1)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751851" y="2417117"/>
            <a:ext cx="9189705" cy="2979908"/>
            <a:chOff x="395536" y="1412775"/>
            <a:chExt cx="8547103" cy="3202817"/>
          </a:xfrm>
        </p:grpSpPr>
        <p:pic>
          <p:nvPicPr>
            <p:cNvPr id="3074" name="Picture 2" descr="http://www.promlit.com/html/promlit/pr/lc1-1ful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r="-1"/>
            <a:stretch/>
          </p:blipFill>
          <p:spPr bwMode="auto">
            <a:xfrm>
              <a:off x="401446" y="1412776"/>
              <a:ext cx="2303685" cy="1440000"/>
            </a:xfrm>
            <a:prstGeom prst="rect">
              <a:avLst/>
            </a:prstGeom>
            <a:noFill/>
            <a:ln>
              <a:noFill/>
            </a:ln>
            <a:effectLst>
              <a:outerShdw blurRad="215900" dist="139700" dir="5400000" algn="ctr" rotWithShape="0">
                <a:srgbClr val="000000">
                  <a:alpha val="7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www.promlit.com/html/promlit/pr/lc1-4ful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95536" y="3175592"/>
              <a:ext cx="2315504" cy="14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:\FOTO &amp; VIDEO\FOTO\СТАРЫЕ ФОТО\!#Промлит (фотки)\промлит фото\промлит 18-20.03.2008\17.03.2008\DSCF548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702" y="1412775"/>
              <a:ext cx="2270219" cy="1490383"/>
            </a:xfrm>
            <a:prstGeom prst="rect">
              <a:avLst/>
            </a:prstGeom>
            <a:noFill/>
            <a:ln>
              <a:noFill/>
            </a:ln>
            <a:effectLst>
              <a:outerShdw blurRad="215900" dist="139700" dir="5400000" algn="ctr" rotWithShape="0">
                <a:srgbClr val="000000">
                  <a:alpha val="7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702" y="3143248"/>
              <a:ext cx="2298937" cy="1440000"/>
            </a:xfrm>
            <a:prstGeom prst="rect">
              <a:avLst/>
            </a:prstGeom>
            <a:noFill/>
            <a:ln>
              <a:noFill/>
            </a:ln>
            <a:effectLst>
              <a:outerShdw blurRad="215900" dist="139700" dir="5400000" algn="ctr" rotWithShape="0">
                <a:srgbClr val="000000">
                  <a:alpha val="73000"/>
                </a:srgbClr>
              </a:outerShdw>
            </a:effectLst>
          </p:spPr>
        </p:pic>
        <p:pic>
          <p:nvPicPr>
            <p:cNvPr id="21" name="Рисунок 20">
              <a:hlinkClick r:id="rId7"/>
            </p:cNvPr>
            <p:cNvPicPr/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6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9359" y="3175592"/>
              <a:ext cx="2180737" cy="14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Рисунок 21">
              <a:hlinkClick r:id="rId10"/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2990" y="1412930"/>
              <a:ext cx="2193474" cy="1439692"/>
            </a:xfrm>
            <a:prstGeom prst="rect">
              <a:avLst/>
            </a:prstGeom>
            <a:noFill/>
            <a:ln>
              <a:noFill/>
            </a:ln>
            <a:effectLst>
              <a:outerShdw blurRad="215900" dist="139700" dir="5400000" algn="ctr" rotWithShape="0">
                <a:srgbClr val="000000">
                  <a:alpha val="73000"/>
                </a:srgbClr>
              </a:outerShdw>
            </a:effectLst>
          </p:spPr>
        </p:pic>
      </p:grpSp>
      <p:sp>
        <p:nvSpPr>
          <p:cNvPr id="28" name="TextBox 27"/>
          <p:cNvSpPr txBox="1"/>
          <p:nvPr/>
        </p:nvSpPr>
        <p:spPr>
          <a:xfrm>
            <a:off x="2589791" y="5828494"/>
            <a:ext cx="5937333" cy="42832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defTabSz="1041401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Продукция железнодорожного назначения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17676" y="5538047"/>
            <a:ext cx="10025133" cy="149651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41" tIns="52071" rIns="104141" bIns="52071" rtlCol="0" anchor="ctr"/>
          <a:lstStyle/>
          <a:p>
            <a:pPr algn="ctr" defTabSz="1041401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Picture 3" descr="C:\Documents and Settings\pp5930\Рабочий стол\ОЕМ-комп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21326" y="6143553"/>
            <a:ext cx="1336684" cy="791515"/>
          </a:xfrm>
          <a:prstGeom prst="rect">
            <a:avLst/>
          </a:prstGeom>
          <a:noFill/>
        </p:spPr>
      </p:pic>
      <p:pic>
        <p:nvPicPr>
          <p:cNvPr id="6" name="Picture 4" descr="C:\Documents and Settings\pp5930\Рабочий стол\ОЕМ-комп11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46700" y="6458607"/>
            <a:ext cx="2756911" cy="482709"/>
          </a:xfrm>
          <a:prstGeom prst="rect">
            <a:avLst/>
          </a:prstGeom>
          <a:noFill/>
        </p:spPr>
      </p:pic>
      <p:pic>
        <p:nvPicPr>
          <p:cNvPr id="7" name="Picture 5" descr="C:\Documents and Settings\pp5930\Рабочий стол\ОЕМ-комп12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59967" y="6301070"/>
            <a:ext cx="1882677" cy="664090"/>
          </a:xfrm>
          <a:prstGeom prst="rect">
            <a:avLst/>
          </a:prstGeom>
          <a:noFill/>
        </p:spPr>
      </p:pic>
      <p:pic>
        <p:nvPicPr>
          <p:cNvPr id="9" name="Picture 6" descr="C:\Documents and Settings\pp5930\Рабочий стол\ОЕМ-комп13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4763" y="6379833"/>
            <a:ext cx="2005027" cy="57587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2589795" y="1654013"/>
            <a:ext cx="5867442" cy="351380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defTabSz="1041401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Проектная мощность цеха – 120 тыс. тонн стального литья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7" y="288242"/>
            <a:ext cx="9829093" cy="74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9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sz="quarter" idx="1"/>
          </p:nvPr>
        </p:nvSpPr>
        <p:spPr>
          <a:xfrm>
            <a:off x="584766" y="945138"/>
            <a:ext cx="9631396" cy="4397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Литьё для автомобильной и тракторной техники</a:t>
            </a:r>
            <a:endParaRPr lang="ru-RU" sz="2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765" y="1811546"/>
            <a:ext cx="9794194" cy="890155"/>
          </a:xfrm>
          <a:prstGeom prst="rect">
            <a:avLst/>
          </a:prstGeom>
        </p:spPr>
        <p:txBody>
          <a:bodyPr wrap="square" lIns="104196" tIns="52098" rIns="104196" bIns="52098">
            <a:spAutoFit/>
          </a:bodyPr>
          <a:lstStyle/>
          <a:p>
            <a:pPr algn="ctr" defTabSz="1041952"/>
            <a:r>
              <a:rPr lang="ru-RU" sz="1700" dirty="0">
                <a:solidFill>
                  <a:prstClr val="black"/>
                </a:solidFill>
              </a:rPr>
              <a:t>Проектная мощность цеха - 30 </a:t>
            </a:r>
            <a:r>
              <a:rPr lang="ru-RU" sz="1700" dirty="0" err="1">
                <a:solidFill>
                  <a:prstClr val="black"/>
                </a:solidFill>
              </a:rPr>
              <a:t>тыс.т</a:t>
            </a:r>
            <a:r>
              <a:rPr lang="ru-RU" sz="1700" dirty="0">
                <a:solidFill>
                  <a:prstClr val="black"/>
                </a:solidFill>
              </a:rPr>
              <a:t>/год, в том числе сталь 22,4 </a:t>
            </a:r>
            <a:r>
              <a:rPr lang="ru-RU" sz="1700" dirty="0" err="1">
                <a:solidFill>
                  <a:prstClr val="black"/>
                </a:solidFill>
              </a:rPr>
              <a:t>тыс.т</a:t>
            </a:r>
            <a:r>
              <a:rPr lang="ru-RU" sz="1700" dirty="0">
                <a:solidFill>
                  <a:prstClr val="black"/>
                </a:solidFill>
              </a:rPr>
              <a:t>/год; чугун 7 </a:t>
            </a:r>
            <a:r>
              <a:rPr lang="ru-RU" sz="1700" dirty="0" err="1">
                <a:solidFill>
                  <a:prstClr val="black"/>
                </a:solidFill>
              </a:rPr>
              <a:t>тыс.т</a:t>
            </a:r>
            <a:r>
              <a:rPr lang="ru-RU" sz="1700" dirty="0">
                <a:solidFill>
                  <a:prstClr val="black"/>
                </a:solidFill>
              </a:rPr>
              <a:t>/год</a:t>
            </a:r>
          </a:p>
          <a:p>
            <a:pPr algn="ctr" defTabSz="1041952"/>
            <a:r>
              <a:rPr lang="ru-RU" sz="1700" dirty="0">
                <a:solidFill>
                  <a:prstClr val="black"/>
                </a:solidFill>
              </a:rPr>
              <a:t>Выпускается свыше 1500 наименований продукции для ОАО «Промтрактор», ООО «ВМТЗ»,</a:t>
            </a:r>
          </a:p>
          <a:p>
            <a:pPr algn="ctr" defTabSz="1041952"/>
            <a:r>
              <a:rPr lang="ru-RU" sz="1700" dirty="0">
                <a:solidFill>
                  <a:prstClr val="black"/>
                </a:solidFill>
              </a:rPr>
              <a:t>ОАО «ЧАЗ», ООО «ОТЗ», ОАО «САРЭКС»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59393" y="1417724"/>
            <a:ext cx="3337180" cy="428379"/>
          </a:xfrm>
          <a:prstGeom prst="rect">
            <a:avLst/>
          </a:prstGeom>
        </p:spPr>
        <p:txBody>
          <a:bodyPr wrap="none" lIns="104196" tIns="52098" rIns="104196" bIns="52098">
            <a:spAutoFit/>
          </a:bodyPr>
          <a:lstStyle/>
          <a:p>
            <a:pPr defTabSz="1041952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Литейный цех №2 (ЛЦ-2)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169561" y="3544340"/>
            <a:ext cx="8521363" cy="3089882"/>
            <a:chOff x="642910" y="2928933"/>
            <a:chExt cx="8178011" cy="3016811"/>
          </a:xfrm>
        </p:grpSpPr>
        <p:pic>
          <p:nvPicPr>
            <p:cNvPr id="9" name="Рисунок 8" descr="Корпус 50.01-20-25/ЛЗ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4857760"/>
              <a:ext cx="1578850" cy="1087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15900" dist="139700" dir="5400000" algn="ctr" rotWithShape="0">
                <a:srgbClr val="000000">
                  <a:alpha val="73000"/>
                </a:srgbClr>
              </a:outerShdw>
            </a:effectLst>
          </p:spPr>
        </p:pic>
        <p:pic>
          <p:nvPicPr>
            <p:cNvPr id="12" name="Рисунок 11" descr="Корпус 25.01-14-79/ЛЗ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628" y="4857760"/>
              <a:ext cx="1643074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15900" dist="139700" dir="5400000" algn="ctr" rotWithShape="0">
                <a:srgbClr val="000000">
                  <a:alpha val="73000"/>
                </a:srgbClr>
              </a:outerShdw>
            </a:effectLst>
          </p:spPr>
        </p:pic>
        <p:pic>
          <p:nvPicPr>
            <p:cNvPr id="15" name="Рисунок 14" descr="Коробка 35.01-11-20/ЛЗ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72330" y="4857760"/>
              <a:ext cx="171448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15900" dist="139700" dir="5400000" algn="ctr" rotWithShape="0">
                <a:srgbClr val="000000">
                  <a:alpha val="73000"/>
                </a:srgbClr>
              </a:outerShdw>
            </a:effectLst>
          </p:spPr>
        </p:pic>
        <p:pic>
          <p:nvPicPr>
            <p:cNvPr id="16" name="Рисунок 15" descr="Колесо 35.01-21-112/ЛЗ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14612" y="4857760"/>
              <a:ext cx="178595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15900" dist="139700" dir="5400000" algn="ctr" rotWithShape="0">
                <a:srgbClr val="000000">
                  <a:alpha val="73000"/>
                </a:srgbClr>
              </a:outerShdw>
            </a:effectLst>
          </p:spPr>
        </p:pic>
        <p:pic>
          <p:nvPicPr>
            <p:cNvPr id="4100" name="Picture 4" descr="http://www.promlit.com/html/promlit/pr/lc2/lc-2_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0" y="2928934"/>
              <a:ext cx="2256356" cy="16922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www.promlit.com/html/promlit/pr/lc2/lc-2_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306" y="2928934"/>
              <a:ext cx="2256356" cy="16922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://www.promlit.com/html/promlit/pr/lc2/lc-2_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64" y="2928933"/>
              <a:ext cx="2248657" cy="16864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Скругленный прямоугольник 18"/>
          <p:cNvSpPr/>
          <p:nvPr/>
        </p:nvSpPr>
        <p:spPr>
          <a:xfrm>
            <a:off x="751850" y="2914231"/>
            <a:ext cx="9440333" cy="417447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rtlCol="0" anchor="ctr"/>
          <a:lstStyle/>
          <a:p>
            <a:pPr algn="ctr" defTabSz="1041952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73335" y="2992998"/>
            <a:ext cx="5607225" cy="428379"/>
          </a:xfrm>
          <a:prstGeom prst="rect">
            <a:avLst/>
          </a:prstGeom>
          <a:noFill/>
        </p:spPr>
        <p:txBody>
          <a:bodyPr wrap="none" lIns="104196" tIns="52098" rIns="104196" bIns="52098" rtlCol="0">
            <a:spAutoFit/>
          </a:bodyPr>
          <a:lstStyle/>
          <a:p>
            <a:pPr defTabSz="1041952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Продукция автотракторного назначения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7" y="288242"/>
            <a:ext cx="9829093" cy="74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0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00149" y="3729873"/>
            <a:ext cx="7485380" cy="4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3065" tIns="51532" rIns="103065" bIns="51532"/>
          <a:lstStyle/>
          <a:p>
            <a:pPr marL="386475" indent="-386475" defTabSz="1030795" fontAlgn="base"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093" y="819943"/>
            <a:ext cx="1565763" cy="83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ty -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544" y="3132559"/>
            <a:ext cx="5733611" cy="101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31207" y="2350645"/>
            <a:ext cx="8926019" cy="405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/>
          <a:lstStyle/>
          <a:p>
            <a:pPr marL="391076" indent="-391076" algn="just" defTabSz="1043056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04185" y="1293479"/>
            <a:ext cx="9728861" cy="34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 anchor="ctr"/>
          <a:lstStyle/>
          <a:p>
            <a:pPr algn="ctr" defTabSz="1043056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Производственная (функциональная) структура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361659" y="2124447"/>
            <a:ext cx="8640960" cy="5040560"/>
            <a:chOff x="323528" y="2399916"/>
            <a:chExt cx="3816424" cy="367240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23528" y="2399916"/>
              <a:ext cx="3816424" cy="3672408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3056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25679" y="2706886"/>
              <a:ext cx="3590391" cy="8698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defTabSz="104305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ЛИТЕЙНЫЙ КОМПЛЕКС </a:t>
              </a:r>
            </a:p>
            <a:p>
              <a:pPr defTabSz="104305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(Сталелитейный цех, Чугунолитейный цех,  Цех точного стального литья)</a:t>
              </a:r>
              <a:endParaRPr lang="ru-RU" sz="11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  <a:p>
              <a:pPr defTabSz="104305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(изготовление отливок  из стальных и чугунных сплавов, сборка гусениц и цепей из литых траков для </a:t>
              </a:r>
              <a:r>
                <a:rPr lang="ru-RU" sz="1000" b="1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сельско</a:t>
              </a:r>
              <a:r>
                <a:rPr lang="ru-RU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- </a:t>
              </a:r>
            </a:p>
            <a:p>
              <a:pPr defTabSz="104305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хозяйственной и лесозаготовительной техники</a:t>
              </a:r>
              <a:r>
                <a:rPr lang="ru-RU" sz="1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9790" y="2487323"/>
              <a:ext cx="2852025" cy="183451"/>
            </a:xfrm>
            <a:prstGeom prst="rect">
              <a:avLst/>
            </a:prstGeom>
            <a:noFill/>
          </p:spPr>
          <p:txBody>
            <a:bodyPr wrap="square" lIns="18000" tIns="18000" rIns="18000" bIns="18000" rtlCol="0">
              <a:spAutoFit/>
            </a:bodyPr>
            <a:lstStyle/>
            <a:p>
              <a:pPr algn="ctr" defTabSz="104305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1F497D">
                      <a:lumMod val="75000"/>
                    </a:srgbClr>
                  </a:solidFill>
                  <a:latin typeface="Arial" charset="0"/>
                </a:rPr>
                <a:t>            ОСНОВНОЕ </a:t>
              </a:r>
              <a:r>
                <a:rPr lang="ru-RU" sz="1400" b="1" dirty="0">
                  <a:solidFill>
                    <a:srgbClr val="1F497D">
                      <a:lumMod val="75000"/>
                    </a:srgbClr>
                  </a:solidFill>
                  <a:latin typeface="Arial" charset="0"/>
                </a:rPr>
                <a:t>ПРОИЗВОДСТВО</a:t>
              </a:r>
              <a:endParaRPr lang="ru-RU" sz="1400" dirty="0">
                <a:solidFill>
                  <a:srgbClr val="1F497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25679" y="3704083"/>
              <a:ext cx="3590391" cy="10057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defTabSz="104305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КУЗНЕЧНО-ПРЕССОВЫЙ ЦЕХ</a:t>
              </a:r>
              <a:endParaRPr lang="ru-RU" sz="11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  <a:p>
              <a:pPr defTabSz="104305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(горячая штамповка стальных поковок, поперечная прокатка в горячем виде </a:t>
              </a:r>
            </a:p>
            <a:p>
              <a:pPr defTabSz="104305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заготовок осей катков, объемная термообработка поково</a:t>
              </a:r>
              <a:r>
                <a:rPr lang="ru-RU" sz="1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к)</a:t>
              </a:r>
              <a:endPara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25679" y="4833154"/>
              <a:ext cx="3590391" cy="10349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defTabSz="104305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МЕХАНО-СБОРОЧНОЕ ПРОИЗВОДСТВО </a:t>
              </a:r>
            </a:p>
            <a:p>
              <a:pPr defTabSz="104305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(Механический цех № 1, Механический цех « 2, Механический цех № 3)</a:t>
              </a:r>
              <a:endParaRPr lang="ru-RU" sz="11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  <a:p>
              <a:pPr defTabSz="104305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(литье отливок из  алюминиевых и цинковых сплавов, </a:t>
              </a:r>
              <a:r>
                <a:rPr lang="ru-RU" sz="1000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мехобработка</a:t>
              </a:r>
              <a:r>
                <a:rPr lang="ru-RU" sz="1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1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сварка, термообработка и гальванопокрытие деталей для цехов-смежников, деталей внутренней и внешней  кооперации , деталей вагонов, сборка  катков,  колес натяжных, гусениц, дисков и муфт сцепления для гусеничной промышленной и с/</a:t>
              </a:r>
              <a:r>
                <a:rPr lang="ru-RU" sz="1000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х</a:t>
              </a:r>
              <a:r>
                <a:rPr lang="ru-RU" sz="1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техники, замков, радиаторов и блоков отопительных котлов, окраска и упаковка готовой продукции)</a:t>
              </a:r>
              <a:endPara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63" y="5364807"/>
            <a:ext cx="849584" cy="55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Рисунок 3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84" y="5391141"/>
            <a:ext cx="428628" cy="42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img.bizorg.su/goods/348/261/s_348261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0831" y="4137821"/>
            <a:ext cx="714380" cy="714380"/>
          </a:xfrm>
          <a:prstGeom prst="rect">
            <a:avLst/>
          </a:prstGeom>
          <a:noFill/>
        </p:spPr>
      </p:pic>
      <p:pic>
        <p:nvPicPr>
          <p:cNvPr id="2052" name="Picture 4" descr="https://tapoc.trbo.yandex.net/tapoc_secure_proxy/e87ebd6aabc96c5a1a49e5bc165ba9f7?url=http%3A%2F%2Fimg.board.com.ua%2Fa%2F1041200862%2Fwm%2F0-prodazha-osi-diska-bdm-i-selhoztehni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9525" y="4280697"/>
            <a:ext cx="575597" cy="500066"/>
          </a:xfrm>
          <a:prstGeom prst="rect">
            <a:avLst/>
          </a:prstGeom>
          <a:noFill/>
        </p:spPr>
      </p:pic>
      <p:sp>
        <p:nvSpPr>
          <p:cNvPr id="2056" name="AutoShape 8" descr="https://im0-tub-ru.yandex.net/i?id=2ef3a20673b541fc00bf268ce1a427c8&amp;n=33&amp;h=190&amp;w=4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85724"/>
            <a:endParaRPr lang="ru-RU">
              <a:solidFill>
                <a:prstClr val="black"/>
              </a:solidFill>
            </a:endParaRPr>
          </a:p>
        </p:txBody>
      </p:sp>
      <p:sp>
        <p:nvSpPr>
          <p:cNvPr id="2058" name="AutoShape 10" descr="https://im0-tub-ru.yandex.net/i?id=2ef3a20673b541fc00bf268ce1a427c8&amp;n=33&amp;h=190&amp;w=4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85724"/>
            <a:endParaRPr lang="ru-RU">
              <a:solidFill>
                <a:prstClr val="black"/>
              </a:solidFill>
            </a:endParaRPr>
          </a:p>
        </p:txBody>
      </p:sp>
      <p:sp>
        <p:nvSpPr>
          <p:cNvPr id="2060" name="AutoShape 12" descr="https://im0-tub-ru.yandex.net/i?id=2ef3a20673b541fc00bf268ce1a427c8&amp;n=33&amp;h=190&amp;w=4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85724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66" name="Picture 18" descr="https://tapoc.trbo.yandex.net/tapoc_secure_proxy/b02eeebadd72feac066cd3246a2e9c1c?url=http%3A%2F%2Fxn--80anobin2duak.xn--90ais%2Fi%2Fphoto%2Fcatalog%2Flityo%2Fzvdt75b-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8022" y="3074600"/>
            <a:ext cx="1285884" cy="453207"/>
          </a:xfrm>
          <a:prstGeom prst="rect">
            <a:avLst/>
          </a:prstGeom>
          <a:noFill/>
        </p:spPr>
      </p:pic>
      <p:pic>
        <p:nvPicPr>
          <p:cNvPr id="2072" name="Picture 24" descr="http://www.oborudunion.ru/l2380370/images/photocat/1000x1000/10001572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6374" y="5409846"/>
            <a:ext cx="571504" cy="363500"/>
          </a:xfrm>
          <a:prstGeom prst="rect">
            <a:avLst/>
          </a:prstGeom>
          <a:noFill/>
        </p:spPr>
      </p:pic>
      <p:pic>
        <p:nvPicPr>
          <p:cNvPr id="49" name="Рисунок 48" descr="ty - копия - копия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02684" y="1620391"/>
            <a:ext cx="673288" cy="673288"/>
          </a:xfrm>
          <a:prstGeom prst="rect">
            <a:avLst/>
          </a:prstGeom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980" y="317499"/>
            <a:ext cx="13223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Рисунок 50" descr="ty - копия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70536" y="337409"/>
            <a:ext cx="4104457" cy="7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46041" y="3066250"/>
            <a:ext cx="6715172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/>
          <a:lstStyle/>
          <a:p>
            <a:pPr marL="391076" indent="-391076" algn="just" defTabSz="1043056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04185" y="1461568"/>
            <a:ext cx="9728861" cy="34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 anchor="ctr"/>
          <a:lstStyle/>
          <a:p>
            <a:pPr algn="ctr" defTabSz="1043056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Используемое оборудование </a:t>
            </a:r>
            <a:endParaRPr lang="ru-RU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7795" y="2011370"/>
            <a:ext cx="10221639" cy="4724294"/>
            <a:chOff x="323528" y="2399916"/>
            <a:chExt cx="3816424" cy="367240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23528" y="2399916"/>
              <a:ext cx="3816424" cy="3672408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3056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63756" y="2608848"/>
              <a:ext cx="3552745" cy="32593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defTabSz="1043056" fontAlgn="base">
                <a:spcBef>
                  <a:spcPct val="0"/>
                </a:spcBef>
                <a:spcAft>
                  <a:spcPct val="0"/>
                </a:spcAft>
              </a:pPr>
              <a:endParaRPr lang="ru-RU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9790" y="2487323"/>
              <a:ext cx="2852025" cy="226871"/>
            </a:xfrm>
            <a:prstGeom prst="rect">
              <a:avLst/>
            </a:prstGeom>
            <a:noFill/>
          </p:spPr>
          <p:txBody>
            <a:bodyPr wrap="square" lIns="18000" tIns="18000" rIns="18000" bIns="18000" rtlCol="0">
              <a:spAutoFit/>
            </a:bodyPr>
            <a:lstStyle/>
            <a:p>
              <a:pPr algn="ctr" defTabSz="1043056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1F497D">
                    <a:lumMod val="75000"/>
                  </a:srgbClr>
                </a:solidFill>
                <a:latin typeface="Arial" charset="0"/>
              </a:endParaRPr>
            </a:p>
          </p:txBody>
        </p:sp>
      </p:grpSp>
      <p:sp>
        <p:nvSpPr>
          <p:cNvPr id="2056" name="AutoShape 8" descr="https://im0-tub-ru.yandex.net/i?id=2ef3a20673b541fc00bf268ce1a427c8&amp;n=33&amp;h=190&amp;w=4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85724"/>
            <a:endParaRPr lang="ru-RU">
              <a:solidFill>
                <a:prstClr val="black"/>
              </a:solidFill>
            </a:endParaRPr>
          </a:p>
        </p:txBody>
      </p:sp>
      <p:sp>
        <p:nvSpPr>
          <p:cNvPr id="2058" name="AutoShape 10" descr="https://im0-tub-ru.yandex.net/i?id=2ef3a20673b541fc00bf268ce1a427c8&amp;n=33&amp;h=190&amp;w=4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85724"/>
            <a:endParaRPr lang="ru-RU">
              <a:solidFill>
                <a:prstClr val="black"/>
              </a:solidFill>
            </a:endParaRPr>
          </a:p>
        </p:txBody>
      </p:sp>
      <p:sp>
        <p:nvSpPr>
          <p:cNvPr id="2060" name="AutoShape 12" descr="https://im0-tub-ru.yandex.net/i?id=2ef3a20673b541fc00bf268ce1a427c8&amp;n=33&amp;h=190&amp;w=4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85724"/>
            <a:endParaRPr lang="ru-RU">
              <a:solidFill>
                <a:prstClr val="black"/>
              </a:solidFill>
            </a:endParaRPr>
          </a:p>
        </p:txBody>
      </p:sp>
      <p:pic>
        <p:nvPicPr>
          <p:cNvPr id="50" name="Рисунок 49" descr="ty -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0536" y="337409"/>
            <a:ext cx="4104457" cy="71728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417478" y="2994814"/>
            <a:ext cx="9501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85724">
              <a:defRPr/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4905" y="2398035"/>
            <a:ext cx="95726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85724"/>
            <a:r>
              <a:rPr lang="ru-RU" sz="1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Механообрабатывающие цеха 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укомплектованы высокоточным технологическим  оборудованием -  станками</a:t>
            </a:r>
          </a:p>
          <a:p>
            <a:pPr algn="just" defTabSz="985724"/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 числовым программным управлением и обрабатывающими центрами  зарубежного производства – Японии, Италии.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4" y="2977796"/>
            <a:ext cx="1855760" cy="139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3" y="4852201"/>
            <a:ext cx="2071701" cy="143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005223" y="2977797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85724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Автоматические линии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COMAU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(Италия);</a:t>
            </a:r>
          </a:p>
          <a:p>
            <a:pPr marL="342900" indent="-342900" defTabSz="985724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фрезерно-расточные центра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MITSUBISHI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(Япония), </a:t>
            </a:r>
          </a:p>
          <a:p>
            <a:pPr marL="342900" indent="-342900" defTabSz="985724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Электро-эррозионное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оборудование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FANUK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(Япония).</a:t>
            </a:r>
          </a:p>
          <a:p>
            <a:pPr marL="342900" indent="-342900" defTabSz="985724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Обрабатывающего центра FTV850-1800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CINCINATTI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defTabSz="985724">
              <a:buFont typeface="Wingdings" pitchFamily="2" charset="2"/>
              <a:buChar char="ü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67" y="2933925"/>
            <a:ext cx="1714512" cy="143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2790416" y="4575202"/>
            <a:ext cx="712831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85724"/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участках </a:t>
            </a:r>
            <a:r>
              <a:rPr lang="ru-RU" sz="13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литейного производства 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внедрено следующее современное оборудование: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006975" y="4867590"/>
            <a:ext cx="6051175" cy="14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85724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стержневые автоматы фирмы «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Laempe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(Германия) с системами биологической очистки отходящих газообразований;</a:t>
            </a:r>
          </a:p>
          <a:p>
            <a:pPr marL="285750" indent="-285750" defTabSz="985724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пневмомолоток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СС-100 фирмы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Clansmann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(Шотландия); </a:t>
            </a:r>
          </a:p>
          <a:p>
            <a:pPr marL="285750" indent="-285750" defTabSz="985724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индукционные печи фирмы «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ABB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(Германия);</a:t>
            </a:r>
          </a:p>
          <a:p>
            <a:pPr marL="285750" indent="-285750" defTabSz="985724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проходные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дробеочистные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барабаны фирмы «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Pangborn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Europe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(Италия).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980" y="317499"/>
            <a:ext cx="13223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9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244" y="1188343"/>
            <a:ext cx="8507936" cy="1260211"/>
          </a:xfrm>
        </p:spPr>
        <p:txBody>
          <a:bodyPr/>
          <a:lstStyle/>
          <a:p>
            <a:r>
              <a:rPr lang="ru-RU" sz="2400" dirty="0" smtClean="0"/>
              <a:t>Объемы кооперационных поставок продукции внутри </a:t>
            </a:r>
            <a:br>
              <a:rPr lang="ru-RU" sz="2400" dirty="0" smtClean="0"/>
            </a:br>
            <a:r>
              <a:rPr lang="ru-RU" sz="2400" dirty="0" smtClean="0"/>
              <a:t>Чувашской Республики, млн. руб.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185676"/>
              </p:ext>
            </p:extLst>
          </p:nvPr>
        </p:nvGraphicFramePr>
        <p:xfrm>
          <a:off x="1674292" y="2268463"/>
          <a:ext cx="7488832" cy="262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43392"/>
              </p:ext>
            </p:extLst>
          </p:nvPr>
        </p:nvGraphicFramePr>
        <p:xfrm>
          <a:off x="1746300" y="5076775"/>
          <a:ext cx="7128932" cy="192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972178"/>
                <a:gridCol w="1782233"/>
                <a:gridCol w="17822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Производственная бизнес единица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2012 г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., факт, млн. руб.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2017 г., </a:t>
                      </a:r>
                      <a:endParaRPr lang="ru-RU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прогноз продаж, млн. руб.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Снижение 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объемов реализации, %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ООО «</a:t>
                      </a:r>
                      <a:r>
                        <a:rPr lang="ru-RU" sz="2000" dirty="0" err="1" smtClean="0"/>
                        <a:t>Промтрактор-Промлит</a:t>
                      </a:r>
                      <a:r>
                        <a:rPr lang="ru-RU" sz="2000" dirty="0" smtClean="0"/>
                        <a:t>»</a:t>
                      </a:r>
                      <a:endParaRPr lang="ru-RU" sz="2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4,82</a:t>
                      </a:r>
                      <a:endParaRPr lang="ru-RU" sz="2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1,6</a:t>
                      </a:r>
                      <a:endParaRPr lang="ru-RU" sz="2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66,8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ОАО «ЧАЗ»</a:t>
                      </a:r>
                      <a:endParaRPr lang="ru-RU" sz="2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61,3</a:t>
                      </a:r>
                      <a:endParaRPr lang="ru-RU" sz="2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49,2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19,7</a:t>
                      </a:r>
                      <a:endParaRPr lang="ru-RU" sz="2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ty -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9173" y="451972"/>
            <a:ext cx="3355679" cy="5864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58" y="508729"/>
            <a:ext cx="3321594" cy="58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1176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509</Words>
  <Application>Microsoft Office PowerPoint</Application>
  <PresentationFormat>Произвольный</PresentationFormat>
  <Paragraphs>101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Специальное оформление</vt:lpstr>
      <vt:lpstr>1_Тема Office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2_Тема Office</vt:lpstr>
      <vt:lpstr>3_Тема Office</vt:lpstr>
      <vt:lpstr>4_Тема Office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Объемы кооперационных поставок продукции внутри  Чувашской Республики, млн. руб. </vt:lpstr>
      <vt:lpstr>Потенциальные потребители продукции ООО «Промтрактор-Промлит»  и ОАО «ЧАЗ» в Чувашской Республики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KK2275</dc:creator>
  <cp:lastModifiedBy>Сельчук Андрей Викторович</cp:lastModifiedBy>
  <cp:revision>307</cp:revision>
  <cp:lastPrinted>2017-09-20T09:26:04Z</cp:lastPrinted>
  <dcterms:created xsi:type="dcterms:W3CDTF">2016-05-18T06:53:24Z</dcterms:created>
  <dcterms:modified xsi:type="dcterms:W3CDTF">2017-10-26T08:42:10Z</dcterms:modified>
</cp:coreProperties>
</file>